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5" r:id="rId2"/>
    <p:sldId id="367" r:id="rId3"/>
    <p:sldId id="313" r:id="rId4"/>
    <p:sldId id="340" r:id="rId5"/>
    <p:sldId id="368" r:id="rId6"/>
    <p:sldId id="277" r:id="rId7"/>
    <p:sldId id="282" r:id="rId8"/>
    <p:sldId id="267" r:id="rId9"/>
    <p:sldId id="303" r:id="rId10"/>
    <p:sldId id="263" r:id="rId11"/>
    <p:sldId id="298" r:id="rId12"/>
    <p:sldId id="369" r:id="rId13"/>
    <p:sldId id="371" r:id="rId14"/>
    <p:sldId id="307" r:id="rId15"/>
    <p:sldId id="372" r:id="rId16"/>
    <p:sldId id="376" r:id="rId17"/>
    <p:sldId id="274" r:id="rId18"/>
    <p:sldId id="373" r:id="rId19"/>
    <p:sldId id="379" r:id="rId20"/>
    <p:sldId id="380" r:id="rId21"/>
    <p:sldId id="378" r:id="rId22"/>
    <p:sldId id="374" r:id="rId23"/>
    <p:sldId id="275" r:id="rId24"/>
    <p:sldId id="302" r:id="rId25"/>
    <p:sldId id="381" r:id="rId26"/>
    <p:sldId id="375" r:id="rId27"/>
    <p:sldId id="382" r:id="rId28"/>
    <p:sldId id="383" r:id="rId29"/>
    <p:sldId id="350" r:id="rId3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2D3847"/>
    <a:srgbClr val="F8F8F8"/>
    <a:srgbClr val="6218C5"/>
    <a:srgbClr val="F40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004" autoAdjust="0"/>
  </p:normalViewPr>
  <p:slideViewPr>
    <p:cSldViewPr snapToGrid="0">
      <p:cViewPr varScale="1">
        <p:scale>
          <a:sx n="67" d="100"/>
          <a:sy n="67" d="100"/>
        </p:scale>
        <p:origin x="-1014" y="132"/>
      </p:cViewPr>
      <p:guideLst>
        <p:guide orient="horz" pos="2160"/>
        <p:guide pos="3840"/>
      </p:guideLst>
    </p:cSldViewPr>
  </p:slideViewPr>
  <p:notesTextViewPr>
    <p:cViewPr>
      <p:scale>
        <a:sx n="1" d="1"/>
        <a:sy n="1" d="1"/>
      </p:scale>
      <p:origin x="0" y="0"/>
    </p:cViewPr>
  </p:notesTextViewPr>
  <p:sorterViewPr>
    <p:cViewPr>
      <p:scale>
        <a:sx n="75" d="100"/>
        <a:sy n="75" d="100"/>
      </p:scale>
      <p:origin x="0" y="-17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C0202-9AEC-4971-86CD-C6C17B6251E0}" type="datetimeFigureOut">
              <a:rPr lang="id-ID" smtClean="0"/>
              <a:t>17/11/2019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08649-DEA3-43CA-BBD9-CBA466972011}" type="slidenum">
              <a:rPr lang="id-ID" smtClean="0"/>
              <a:t>‹#›</a:t>
            </a:fld>
            <a:endParaRPr lang="id-ID"/>
          </a:p>
        </p:txBody>
      </p:sp>
    </p:spTree>
    <p:extLst>
      <p:ext uri="{BB962C8B-B14F-4D97-AF65-F5344CB8AC3E}">
        <p14:creationId xmlns:p14="http://schemas.microsoft.com/office/powerpoint/2010/main" val="81386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308649-DEA3-43CA-BBD9-CBA466972011}" type="slidenum">
              <a:rPr lang="id-ID" smtClean="0"/>
              <a:t>16</a:t>
            </a:fld>
            <a:endParaRPr lang="id-ID"/>
          </a:p>
        </p:txBody>
      </p:sp>
    </p:spTree>
    <p:extLst>
      <p:ext uri="{BB962C8B-B14F-4D97-AF65-F5344CB8AC3E}">
        <p14:creationId xmlns:p14="http://schemas.microsoft.com/office/powerpoint/2010/main" val="374787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E308649-DEA3-43CA-BBD9-CBA466972011}" type="slidenum">
              <a:rPr lang="id-ID" smtClean="0"/>
              <a:t>18</a:t>
            </a:fld>
            <a:endParaRPr lang="id-ID"/>
          </a:p>
        </p:txBody>
      </p:sp>
    </p:spTree>
    <p:extLst>
      <p:ext uri="{BB962C8B-B14F-4D97-AF65-F5344CB8AC3E}">
        <p14:creationId xmlns:p14="http://schemas.microsoft.com/office/powerpoint/2010/main" val="363469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308649-DEA3-43CA-BBD9-CBA466972011}" type="slidenum">
              <a:rPr lang="id-ID" smtClean="0"/>
              <a:t>19</a:t>
            </a:fld>
            <a:endParaRPr lang="id-ID"/>
          </a:p>
        </p:txBody>
      </p:sp>
    </p:spTree>
    <p:extLst>
      <p:ext uri="{BB962C8B-B14F-4D97-AF65-F5344CB8AC3E}">
        <p14:creationId xmlns:p14="http://schemas.microsoft.com/office/powerpoint/2010/main" val="215318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E308649-DEA3-43CA-BBD9-CBA466972011}" type="slidenum">
              <a:rPr lang="id-ID" smtClean="0"/>
              <a:t>21</a:t>
            </a:fld>
            <a:endParaRPr lang="id-ID"/>
          </a:p>
        </p:txBody>
      </p:sp>
    </p:spTree>
    <p:extLst>
      <p:ext uri="{BB962C8B-B14F-4D97-AF65-F5344CB8AC3E}">
        <p14:creationId xmlns:p14="http://schemas.microsoft.com/office/powerpoint/2010/main" val="305696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Rounded Corners 26"/>
          <p:cNvSpPr/>
          <p:nvPr userDrawn="1"/>
        </p:nvSpPr>
        <p:spPr>
          <a:xfrm rot="2700000">
            <a:off x="-59091" y="5630552"/>
            <a:ext cx="1016000" cy="1670564"/>
          </a:xfrm>
          <a:prstGeom prst="roundRect">
            <a:avLst>
              <a:gd name="adj" fmla="val 50000"/>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8" name="Rectangle: Rounded Corners 27"/>
          <p:cNvSpPr/>
          <p:nvPr userDrawn="1"/>
        </p:nvSpPr>
        <p:spPr>
          <a:xfrm rot="2700000" flipH="1">
            <a:off x="253214" y="5169707"/>
            <a:ext cx="82145" cy="1268468"/>
          </a:xfrm>
          <a:prstGeom prst="roundRect">
            <a:avLst>
              <a:gd name="adj" fmla="val 50000"/>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Rounded Corners 28"/>
          <p:cNvSpPr/>
          <p:nvPr userDrawn="1"/>
        </p:nvSpPr>
        <p:spPr>
          <a:xfrm rot="2700000" flipH="1">
            <a:off x="2316474" y="4352866"/>
            <a:ext cx="45719" cy="2004557"/>
          </a:xfrm>
          <a:prstGeom prst="roundRect">
            <a:avLst>
              <a:gd name="adj" fmla="val 50000"/>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Rounded Corners 29"/>
          <p:cNvSpPr/>
          <p:nvPr userDrawn="1"/>
        </p:nvSpPr>
        <p:spPr>
          <a:xfrm rot="2700000" flipH="1">
            <a:off x="7578004" y="4063217"/>
            <a:ext cx="45793" cy="3811593"/>
          </a:xfrm>
          <a:prstGeom prst="roundRect">
            <a:avLst>
              <a:gd name="adj" fmla="val 50000"/>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Rounded Corners 30"/>
          <p:cNvSpPr/>
          <p:nvPr userDrawn="1"/>
        </p:nvSpPr>
        <p:spPr>
          <a:xfrm rot="2700000">
            <a:off x="10540832" y="-2630215"/>
            <a:ext cx="1016000" cy="5617028"/>
          </a:xfrm>
          <a:prstGeom prst="roundRect">
            <a:avLst>
              <a:gd name="adj" fmla="val 50000"/>
            </a:avLst>
          </a:prstGeom>
          <a:solidFill>
            <a:schemeClr val="bg1">
              <a:lumMod val="9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Rounded Corners 31"/>
          <p:cNvSpPr/>
          <p:nvPr userDrawn="1"/>
        </p:nvSpPr>
        <p:spPr>
          <a:xfrm rot="2700000">
            <a:off x="11095057" y="620978"/>
            <a:ext cx="695083" cy="1526373"/>
          </a:xfrm>
          <a:prstGeom prst="roundRect">
            <a:avLst>
              <a:gd name="adj" fmla="val 50000"/>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33" name="Group 32"/>
          <p:cNvGrpSpPr/>
          <p:nvPr userDrawn="1"/>
        </p:nvGrpSpPr>
        <p:grpSpPr>
          <a:xfrm>
            <a:off x="10896101" y="831111"/>
            <a:ext cx="1092994" cy="1106107"/>
            <a:chOff x="9789319" y="1181099"/>
            <a:chExt cx="1092994" cy="1106107"/>
          </a:xfrm>
        </p:grpSpPr>
        <p:sp>
          <p:nvSpPr>
            <p:cNvPr id="34" name="Oval 33"/>
            <p:cNvSpPr/>
            <p:nvPr/>
          </p:nvSpPr>
          <p:spPr>
            <a:xfrm>
              <a:off x="10365582" y="1181099"/>
              <a:ext cx="516731" cy="516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p:cNvSpPr/>
            <p:nvPr/>
          </p:nvSpPr>
          <p:spPr>
            <a:xfrm>
              <a:off x="9789319" y="1770475"/>
              <a:ext cx="516731" cy="516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6" name="Group 35"/>
          <p:cNvGrpSpPr/>
          <p:nvPr userDrawn="1"/>
        </p:nvGrpSpPr>
        <p:grpSpPr>
          <a:xfrm>
            <a:off x="-644962" y="-1805690"/>
            <a:ext cx="15523628" cy="7372314"/>
            <a:chOff x="-644962" y="-1805690"/>
            <a:chExt cx="15523628" cy="7372314"/>
          </a:xfrm>
        </p:grpSpPr>
        <p:sp>
          <p:nvSpPr>
            <p:cNvPr id="38" name="Rectangle: Rounded Corners 37"/>
            <p:cNvSpPr/>
            <p:nvPr/>
          </p:nvSpPr>
          <p:spPr>
            <a:xfrm rot="2700000">
              <a:off x="11562152" y="-3645270"/>
              <a:ext cx="1016000" cy="5617028"/>
            </a:xfrm>
            <a:prstGeom prst="roundRect">
              <a:avLst>
                <a:gd name="adj" fmla="val 50000"/>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9" name="Rectangle: Rounded Corners 38"/>
            <p:cNvSpPr/>
            <p:nvPr/>
          </p:nvSpPr>
          <p:spPr>
            <a:xfrm rot="2700000">
              <a:off x="10580305" y="-4106204"/>
              <a:ext cx="1016000" cy="5617028"/>
            </a:xfrm>
            <a:prstGeom prst="roundRect">
              <a:avLst>
                <a:gd name="adj" fmla="val 50000"/>
              </a:avLst>
            </a:prstGeom>
            <a:solidFill>
              <a:schemeClr val="bg1">
                <a:lumMod val="9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0" name="Rectangle: Rounded Corners 39"/>
            <p:cNvSpPr/>
            <p:nvPr/>
          </p:nvSpPr>
          <p:spPr>
            <a:xfrm rot="2700000" flipH="1">
              <a:off x="9656665" y="2296495"/>
              <a:ext cx="184279" cy="3831779"/>
            </a:xfrm>
            <a:prstGeom prst="roundRect">
              <a:avLst>
                <a:gd name="adj" fmla="val 50000"/>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Rounded Corners 40"/>
            <p:cNvSpPr/>
            <p:nvPr/>
          </p:nvSpPr>
          <p:spPr>
            <a:xfrm rot="2700000">
              <a:off x="7063233" y="373967"/>
              <a:ext cx="550790" cy="1670564"/>
            </a:xfrm>
            <a:prstGeom prst="roundRect">
              <a:avLst>
                <a:gd name="adj" fmla="val 50000"/>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2" name="Rectangle: Rounded Corners 41"/>
            <p:cNvSpPr/>
            <p:nvPr/>
          </p:nvSpPr>
          <p:spPr>
            <a:xfrm rot="2700000">
              <a:off x="7552981" y="-744033"/>
              <a:ext cx="350766" cy="16705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3" name="Rectangle: Rounded Corners 42"/>
            <p:cNvSpPr/>
            <p:nvPr/>
          </p:nvSpPr>
          <p:spPr>
            <a:xfrm rot="2700000">
              <a:off x="2300396" y="-937515"/>
              <a:ext cx="350766" cy="16705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4" name="Rectangle: Rounded Corners 43"/>
            <p:cNvSpPr/>
            <p:nvPr/>
          </p:nvSpPr>
          <p:spPr>
            <a:xfrm rot="2700000">
              <a:off x="887945" y="-1179708"/>
              <a:ext cx="764930" cy="26443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5" name="Rectangle: Rounded Corners 44"/>
            <p:cNvSpPr/>
            <p:nvPr/>
          </p:nvSpPr>
          <p:spPr>
            <a:xfrm rot="2700000" flipH="1">
              <a:off x="625789" y="-228792"/>
              <a:ext cx="50701" cy="259220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Rounded Corners 45"/>
            <p:cNvSpPr/>
            <p:nvPr/>
          </p:nvSpPr>
          <p:spPr>
            <a:xfrm rot="2700000" flipH="1">
              <a:off x="11207545" y="4393474"/>
              <a:ext cx="66130" cy="2280169"/>
            </a:xfrm>
            <a:prstGeom prst="roundRect">
              <a:avLst>
                <a:gd name="adj" fmla="val 50000"/>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416402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1+#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25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1+#ppt_w/2"/>
                                          </p:val>
                                        </p:tav>
                                        <p:tav tm="100000">
                                          <p:val>
                                            <p:strVal val="#ppt_x"/>
                                          </p:val>
                                        </p:tav>
                                      </p:tavLst>
                                    </p:anim>
                                    <p:anim calcmode="lin" valueType="num">
                                      <p:cBhvr additive="base">
                                        <p:cTn id="24" dur="100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1000" fill="hold"/>
                                        <p:tgtEl>
                                          <p:spTgt spid="36"/>
                                        </p:tgtEl>
                                        <p:attrNameLst>
                                          <p:attrName>ppt_x</p:attrName>
                                        </p:attrNameLst>
                                      </p:cBhvr>
                                      <p:tavLst>
                                        <p:tav tm="0">
                                          <p:val>
                                            <p:strVal val="1+#ppt_w/2"/>
                                          </p:val>
                                        </p:tav>
                                        <p:tav tm="100000">
                                          <p:val>
                                            <p:strVal val="#ppt_x"/>
                                          </p:val>
                                        </p:tav>
                                      </p:tavLst>
                                    </p:anim>
                                    <p:anim calcmode="lin" valueType="num">
                                      <p:cBhvr additive="base">
                                        <p:cTn id="36"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rot="18016207">
            <a:off x="7163533" y="1817361"/>
            <a:ext cx="2427284" cy="4880895"/>
          </a:xfrm>
          <a:custGeom>
            <a:avLst/>
            <a:gdLst>
              <a:gd name="connsiteX0" fmla="*/ 0 w 2803841"/>
              <a:gd name="connsiteY0" fmla="*/ 0 h 4071084"/>
              <a:gd name="connsiteX1" fmla="*/ 2803841 w 2803841"/>
              <a:gd name="connsiteY1" fmla="*/ 0 h 4071084"/>
              <a:gd name="connsiteX2" fmla="*/ 2803841 w 2803841"/>
              <a:gd name="connsiteY2" fmla="*/ 4071084 h 4071084"/>
              <a:gd name="connsiteX3" fmla="*/ 0 w 2803841"/>
              <a:gd name="connsiteY3" fmla="*/ 4071084 h 4071084"/>
              <a:gd name="connsiteX4" fmla="*/ 0 w 2803841"/>
              <a:gd name="connsiteY4" fmla="*/ 0 h 4071084"/>
              <a:gd name="connsiteX0" fmla="*/ 0 w 2803841"/>
              <a:gd name="connsiteY0" fmla="*/ 0 h 4865132"/>
              <a:gd name="connsiteX1" fmla="*/ 2803841 w 2803841"/>
              <a:gd name="connsiteY1" fmla="*/ 0 h 4865132"/>
              <a:gd name="connsiteX2" fmla="*/ 2407054 w 2803841"/>
              <a:gd name="connsiteY2" fmla="*/ 4865132 h 4865132"/>
              <a:gd name="connsiteX3" fmla="*/ 0 w 2803841"/>
              <a:gd name="connsiteY3" fmla="*/ 4071084 h 4865132"/>
              <a:gd name="connsiteX4" fmla="*/ 0 w 2803841"/>
              <a:gd name="connsiteY4" fmla="*/ 0 h 4865132"/>
              <a:gd name="connsiteX0" fmla="*/ 0 w 2803841"/>
              <a:gd name="connsiteY0" fmla="*/ 0 h 4865132"/>
              <a:gd name="connsiteX1" fmla="*/ 2803841 w 2803841"/>
              <a:gd name="connsiteY1" fmla="*/ 0 h 4865132"/>
              <a:gd name="connsiteX2" fmla="*/ 2407054 w 2803841"/>
              <a:gd name="connsiteY2" fmla="*/ 4865132 h 4865132"/>
              <a:gd name="connsiteX3" fmla="*/ 40974 w 2803841"/>
              <a:gd name="connsiteY3" fmla="*/ 3385449 h 4865132"/>
              <a:gd name="connsiteX4" fmla="*/ 0 w 2803841"/>
              <a:gd name="connsiteY4" fmla="*/ 0 h 4865132"/>
              <a:gd name="connsiteX0" fmla="*/ 0 w 2803841"/>
              <a:gd name="connsiteY0" fmla="*/ 0 h 4865132"/>
              <a:gd name="connsiteX1" fmla="*/ 2803841 w 2803841"/>
              <a:gd name="connsiteY1" fmla="*/ 0 h 4865132"/>
              <a:gd name="connsiteX2" fmla="*/ 2407054 w 2803841"/>
              <a:gd name="connsiteY2" fmla="*/ 4865132 h 4865132"/>
              <a:gd name="connsiteX3" fmla="*/ 19037 w 2803841"/>
              <a:gd name="connsiteY3" fmla="*/ 3398253 h 4865132"/>
              <a:gd name="connsiteX4" fmla="*/ 0 w 2803841"/>
              <a:gd name="connsiteY4" fmla="*/ 0 h 4865132"/>
              <a:gd name="connsiteX0" fmla="*/ 0 w 2407054"/>
              <a:gd name="connsiteY0" fmla="*/ 0 h 4865132"/>
              <a:gd name="connsiteX1" fmla="*/ 2152531 w 2407054"/>
              <a:gd name="connsiteY1" fmla="*/ 1576749 h 4865132"/>
              <a:gd name="connsiteX2" fmla="*/ 2407054 w 2407054"/>
              <a:gd name="connsiteY2" fmla="*/ 4865132 h 4865132"/>
              <a:gd name="connsiteX3" fmla="*/ 19037 w 2407054"/>
              <a:gd name="connsiteY3" fmla="*/ 3398253 h 4865132"/>
              <a:gd name="connsiteX4" fmla="*/ 0 w 2407054"/>
              <a:gd name="connsiteY4" fmla="*/ 0 h 4865132"/>
              <a:gd name="connsiteX0" fmla="*/ 0 w 2428308"/>
              <a:gd name="connsiteY0" fmla="*/ 0 h 4863754"/>
              <a:gd name="connsiteX1" fmla="*/ 2173785 w 2428308"/>
              <a:gd name="connsiteY1" fmla="*/ 1575371 h 4863754"/>
              <a:gd name="connsiteX2" fmla="*/ 2428308 w 2428308"/>
              <a:gd name="connsiteY2" fmla="*/ 4863754 h 4863754"/>
              <a:gd name="connsiteX3" fmla="*/ 40291 w 2428308"/>
              <a:gd name="connsiteY3" fmla="*/ 3396875 h 4863754"/>
              <a:gd name="connsiteX4" fmla="*/ 0 w 2428308"/>
              <a:gd name="connsiteY4" fmla="*/ 0 h 4863754"/>
              <a:gd name="connsiteX0" fmla="*/ 0 w 2427284"/>
              <a:gd name="connsiteY0" fmla="*/ 0 h 4880895"/>
              <a:gd name="connsiteX1" fmla="*/ 2172761 w 2427284"/>
              <a:gd name="connsiteY1" fmla="*/ 1592512 h 4880895"/>
              <a:gd name="connsiteX2" fmla="*/ 2427284 w 2427284"/>
              <a:gd name="connsiteY2" fmla="*/ 4880895 h 4880895"/>
              <a:gd name="connsiteX3" fmla="*/ 39267 w 2427284"/>
              <a:gd name="connsiteY3" fmla="*/ 3414016 h 4880895"/>
              <a:gd name="connsiteX4" fmla="*/ 0 w 2427284"/>
              <a:gd name="connsiteY4" fmla="*/ 0 h 488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284" h="4880895">
                <a:moveTo>
                  <a:pt x="0" y="0"/>
                </a:moveTo>
                <a:lnTo>
                  <a:pt x="2172761" y="1592512"/>
                </a:lnTo>
                <a:lnTo>
                  <a:pt x="2427284" y="4880895"/>
                </a:lnTo>
                <a:lnTo>
                  <a:pt x="39267" y="3414016"/>
                </a:lnTo>
                <a:lnTo>
                  <a:pt x="0" y="0"/>
                </a:lnTo>
                <a:close/>
              </a:path>
            </a:pathLst>
          </a:custGeom>
        </p:spPr>
        <p:txBody>
          <a:bodyPr/>
          <a:lstStyle>
            <a:lvl1pPr marL="0" indent="0" algn="ctr">
              <a:buNone/>
              <a:defRPr sz="1800">
                <a:solidFill>
                  <a:schemeClr val="tx1">
                    <a:lumMod val="50000"/>
                    <a:lumOff val="50000"/>
                  </a:schemeClr>
                </a:solidFill>
              </a:defRPr>
            </a:lvl1pPr>
          </a:lstStyle>
          <a:p>
            <a:endParaRPr lang="id-ID"/>
          </a:p>
        </p:txBody>
      </p:sp>
      <p:sp>
        <p:nvSpPr>
          <p:cNvPr id="11" name="Picture Placeholder 9"/>
          <p:cNvSpPr>
            <a:spLocks noGrp="1"/>
          </p:cNvSpPr>
          <p:nvPr>
            <p:ph type="pic" sz="quarter" idx="13"/>
          </p:nvPr>
        </p:nvSpPr>
        <p:spPr>
          <a:xfrm rot="18016207">
            <a:off x="7627991" y="1219127"/>
            <a:ext cx="2427284" cy="4880895"/>
          </a:xfrm>
          <a:custGeom>
            <a:avLst/>
            <a:gdLst>
              <a:gd name="connsiteX0" fmla="*/ 0 w 2803841"/>
              <a:gd name="connsiteY0" fmla="*/ 0 h 4071084"/>
              <a:gd name="connsiteX1" fmla="*/ 2803841 w 2803841"/>
              <a:gd name="connsiteY1" fmla="*/ 0 h 4071084"/>
              <a:gd name="connsiteX2" fmla="*/ 2803841 w 2803841"/>
              <a:gd name="connsiteY2" fmla="*/ 4071084 h 4071084"/>
              <a:gd name="connsiteX3" fmla="*/ 0 w 2803841"/>
              <a:gd name="connsiteY3" fmla="*/ 4071084 h 4071084"/>
              <a:gd name="connsiteX4" fmla="*/ 0 w 2803841"/>
              <a:gd name="connsiteY4" fmla="*/ 0 h 4071084"/>
              <a:gd name="connsiteX0" fmla="*/ 0 w 2803841"/>
              <a:gd name="connsiteY0" fmla="*/ 0 h 4865132"/>
              <a:gd name="connsiteX1" fmla="*/ 2803841 w 2803841"/>
              <a:gd name="connsiteY1" fmla="*/ 0 h 4865132"/>
              <a:gd name="connsiteX2" fmla="*/ 2407054 w 2803841"/>
              <a:gd name="connsiteY2" fmla="*/ 4865132 h 4865132"/>
              <a:gd name="connsiteX3" fmla="*/ 0 w 2803841"/>
              <a:gd name="connsiteY3" fmla="*/ 4071084 h 4865132"/>
              <a:gd name="connsiteX4" fmla="*/ 0 w 2803841"/>
              <a:gd name="connsiteY4" fmla="*/ 0 h 4865132"/>
              <a:gd name="connsiteX0" fmla="*/ 0 w 2803841"/>
              <a:gd name="connsiteY0" fmla="*/ 0 h 4865132"/>
              <a:gd name="connsiteX1" fmla="*/ 2803841 w 2803841"/>
              <a:gd name="connsiteY1" fmla="*/ 0 h 4865132"/>
              <a:gd name="connsiteX2" fmla="*/ 2407054 w 2803841"/>
              <a:gd name="connsiteY2" fmla="*/ 4865132 h 4865132"/>
              <a:gd name="connsiteX3" fmla="*/ 40974 w 2803841"/>
              <a:gd name="connsiteY3" fmla="*/ 3385449 h 4865132"/>
              <a:gd name="connsiteX4" fmla="*/ 0 w 2803841"/>
              <a:gd name="connsiteY4" fmla="*/ 0 h 4865132"/>
              <a:gd name="connsiteX0" fmla="*/ 0 w 2803841"/>
              <a:gd name="connsiteY0" fmla="*/ 0 h 4865132"/>
              <a:gd name="connsiteX1" fmla="*/ 2803841 w 2803841"/>
              <a:gd name="connsiteY1" fmla="*/ 0 h 4865132"/>
              <a:gd name="connsiteX2" fmla="*/ 2407054 w 2803841"/>
              <a:gd name="connsiteY2" fmla="*/ 4865132 h 4865132"/>
              <a:gd name="connsiteX3" fmla="*/ 19037 w 2803841"/>
              <a:gd name="connsiteY3" fmla="*/ 3398253 h 4865132"/>
              <a:gd name="connsiteX4" fmla="*/ 0 w 2803841"/>
              <a:gd name="connsiteY4" fmla="*/ 0 h 4865132"/>
              <a:gd name="connsiteX0" fmla="*/ 0 w 2407054"/>
              <a:gd name="connsiteY0" fmla="*/ 0 h 4865132"/>
              <a:gd name="connsiteX1" fmla="*/ 2152531 w 2407054"/>
              <a:gd name="connsiteY1" fmla="*/ 1576749 h 4865132"/>
              <a:gd name="connsiteX2" fmla="*/ 2407054 w 2407054"/>
              <a:gd name="connsiteY2" fmla="*/ 4865132 h 4865132"/>
              <a:gd name="connsiteX3" fmla="*/ 19037 w 2407054"/>
              <a:gd name="connsiteY3" fmla="*/ 3398253 h 4865132"/>
              <a:gd name="connsiteX4" fmla="*/ 0 w 2407054"/>
              <a:gd name="connsiteY4" fmla="*/ 0 h 4865132"/>
              <a:gd name="connsiteX0" fmla="*/ 0 w 2428308"/>
              <a:gd name="connsiteY0" fmla="*/ 0 h 4863754"/>
              <a:gd name="connsiteX1" fmla="*/ 2173785 w 2428308"/>
              <a:gd name="connsiteY1" fmla="*/ 1575371 h 4863754"/>
              <a:gd name="connsiteX2" fmla="*/ 2428308 w 2428308"/>
              <a:gd name="connsiteY2" fmla="*/ 4863754 h 4863754"/>
              <a:gd name="connsiteX3" fmla="*/ 40291 w 2428308"/>
              <a:gd name="connsiteY3" fmla="*/ 3396875 h 4863754"/>
              <a:gd name="connsiteX4" fmla="*/ 0 w 2428308"/>
              <a:gd name="connsiteY4" fmla="*/ 0 h 4863754"/>
              <a:gd name="connsiteX0" fmla="*/ 0 w 2427284"/>
              <a:gd name="connsiteY0" fmla="*/ 0 h 4880895"/>
              <a:gd name="connsiteX1" fmla="*/ 2172761 w 2427284"/>
              <a:gd name="connsiteY1" fmla="*/ 1592512 h 4880895"/>
              <a:gd name="connsiteX2" fmla="*/ 2427284 w 2427284"/>
              <a:gd name="connsiteY2" fmla="*/ 4880895 h 4880895"/>
              <a:gd name="connsiteX3" fmla="*/ 39267 w 2427284"/>
              <a:gd name="connsiteY3" fmla="*/ 3414016 h 4880895"/>
              <a:gd name="connsiteX4" fmla="*/ 0 w 2427284"/>
              <a:gd name="connsiteY4" fmla="*/ 0 h 488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284" h="4880895">
                <a:moveTo>
                  <a:pt x="0" y="0"/>
                </a:moveTo>
                <a:lnTo>
                  <a:pt x="2172761" y="1592512"/>
                </a:lnTo>
                <a:lnTo>
                  <a:pt x="2427284" y="4880895"/>
                </a:lnTo>
                <a:lnTo>
                  <a:pt x="39267" y="3414016"/>
                </a:lnTo>
                <a:lnTo>
                  <a:pt x="0" y="0"/>
                </a:lnTo>
                <a:close/>
              </a:path>
            </a:pathLst>
          </a:custGeom>
          <a:effectLst>
            <a:outerShdw blurRad="381000" dist="38100" dir="18900000" algn="bl" rotWithShape="0">
              <a:schemeClr val="tx1">
                <a:lumMod val="85000"/>
                <a:lumOff val="15000"/>
                <a:alpha val="40000"/>
              </a:schemeClr>
            </a:outerShdw>
          </a:effectLst>
        </p:spPr>
        <p:txBody>
          <a:bodyPr/>
          <a:lstStyle>
            <a:lvl1pPr marL="0" indent="0" algn="ctr">
              <a:buNone/>
              <a:defRPr sz="1800">
                <a:solidFill>
                  <a:schemeClr val="tx1">
                    <a:lumMod val="50000"/>
                    <a:lumOff val="50000"/>
                  </a:schemeClr>
                </a:solidFill>
              </a:defRPr>
            </a:lvl1pPr>
          </a:lstStyle>
          <a:p>
            <a:endParaRPr lang="id-ID"/>
          </a:p>
        </p:txBody>
      </p:sp>
      <p:sp>
        <p:nvSpPr>
          <p:cNvPr id="12" name="Picture Placeholder 9"/>
          <p:cNvSpPr>
            <a:spLocks noGrp="1"/>
          </p:cNvSpPr>
          <p:nvPr>
            <p:ph type="pic" sz="quarter" idx="14"/>
          </p:nvPr>
        </p:nvSpPr>
        <p:spPr>
          <a:xfrm rot="18016207">
            <a:off x="7958471" y="461014"/>
            <a:ext cx="2427284" cy="4880895"/>
          </a:xfrm>
          <a:custGeom>
            <a:avLst/>
            <a:gdLst>
              <a:gd name="connsiteX0" fmla="*/ 0 w 2803841"/>
              <a:gd name="connsiteY0" fmla="*/ 0 h 4071084"/>
              <a:gd name="connsiteX1" fmla="*/ 2803841 w 2803841"/>
              <a:gd name="connsiteY1" fmla="*/ 0 h 4071084"/>
              <a:gd name="connsiteX2" fmla="*/ 2803841 w 2803841"/>
              <a:gd name="connsiteY2" fmla="*/ 4071084 h 4071084"/>
              <a:gd name="connsiteX3" fmla="*/ 0 w 2803841"/>
              <a:gd name="connsiteY3" fmla="*/ 4071084 h 4071084"/>
              <a:gd name="connsiteX4" fmla="*/ 0 w 2803841"/>
              <a:gd name="connsiteY4" fmla="*/ 0 h 4071084"/>
              <a:gd name="connsiteX0" fmla="*/ 0 w 2803841"/>
              <a:gd name="connsiteY0" fmla="*/ 0 h 4865132"/>
              <a:gd name="connsiteX1" fmla="*/ 2803841 w 2803841"/>
              <a:gd name="connsiteY1" fmla="*/ 0 h 4865132"/>
              <a:gd name="connsiteX2" fmla="*/ 2407054 w 2803841"/>
              <a:gd name="connsiteY2" fmla="*/ 4865132 h 4865132"/>
              <a:gd name="connsiteX3" fmla="*/ 0 w 2803841"/>
              <a:gd name="connsiteY3" fmla="*/ 4071084 h 4865132"/>
              <a:gd name="connsiteX4" fmla="*/ 0 w 2803841"/>
              <a:gd name="connsiteY4" fmla="*/ 0 h 4865132"/>
              <a:gd name="connsiteX0" fmla="*/ 0 w 2803841"/>
              <a:gd name="connsiteY0" fmla="*/ 0 h 4865132"/>
              <a:gd name="connsiteX1" fmla="*/ 2803841 w 2803841"/>
              <a:gd name="connsiteY1" fmla="*/ 0 h 4865132"/>
              <a:gd name="connsiteX2" fmla="*/ 2407054 w 2803841"/>
              <a:gd name="connsiteY2" fmla="*/ 4865132 h 4865132"/>
              <a:gd name="connsiteX3" fmla="*/ 40974 w 2803841"/>
              <a:gd name="connsiteY3" fmla="*/ 3385449 h 4865132"/>
              <a:gd name="connsiteX4" fmla="*/ 0 w 2803841"/>
              <a:gd name="connsiteY4" fmla="*/ 0 h 4865132"/>
              <a:gd name="connsiteX0" fmla="*/ 0 w 2803841"/>
              <a:gd name="connsiteY0" fmla="*/ 0 h 4865132"/>
              <a:gd name="connsiteX1" fmla="*/ 2803841 w 2803841"/>
              <a:gd name="connsiteY1" fmla="*/ 0 h 4865132"/>
              <a:gd name="connsiteX2" fmla="*/ 2407054 w 2803841"/>
              <a:gd name="connsiteY2" fmla="*/ 4865132 h 4865132"/>
              <a:gd name="connsiteX3" fmla="*/ 19037 w 2803841"/>
              <a:gd name="connsiteY3" fmla="*/ 3398253 h 4865132"/>
              <a:gd name="connsiteX4" fmla="*/ 0 w 2803841"/>
              <a:gd name="connsiteY4" fmla="*/ 0 h 4865132"/>
              <a:gd name="connsiteX0" fmla="*/ 0 w 2407054"/>
              <a:gd name="connsiteY0" fmla="*/ 0 h 4865132"/>
              <a:gd name="connsiteX1" fmla="*/ 2152531 w 2407054"/>
              <a:gd name="connsiteY1" fmla="*/ 1576749 h 4865132"/>
              <a:gd name="connsiteX2" fmla="*/ 2407054 w 2407054"/>
              <a:gd name="connsiteY2" fmla="*/ 4865132 h 4865132"/>
              <a:gd name="connsiteX3" fmla="*/ 19037 w 2407054"/>
              <a:gd name="connsiteY3" fmla="*/ 3398253 h 4865132"/>
              <a:gd name="connsiteX4" fmla="*/ 0 w 2407054"/>
              <a:gd name="connsiteY4" fmla="*/ 0 h 4865132"/>
              <a:gd name="connsiteX0" fmla="*/ 0 w 2428308"/>
              <a:gd name="connsiteY0" fmla="*/ 0 h 4863754"/>
              <a:gd name="connsiteX1" fmla="*/ 2173785 w 2428308"/>
              <a:gd name="connsiteY1" fmla="*/ 1575371 h 4863754"/>
              <a:gd name="connsiteX2" fmla="*/ 2428308 w 2428308"/>
              <a:gd name="connsiteY2" fmla="*/ 4863754 h 4863754"/>
              <a:gd name="connsiteX3" fmla="*/ 40291 w 2428308"/>
              <a:gd name="connsiteY3" fmla="*/ 3396875 h 4863754"/>
              <a:gd name="connsiteX4" fmla="*/ 0 w 2428308"/>
              <a:gd name="connsiteY4" fmla="*/ 0 h 4863754"/>
              <a:gd name="connsiteX0" fmla="*/ 0 w 2427284"/>
              <a:gd name="connsiteY0" fmla="*/ 0 h 4880895"/>
              <a:gd name="connsiteX1" fmla="*/ 2172761 w 2427284"/>
              <a:gd name="connsiteY1" fmla="*/ 1592512 h 4880895"/>
              <a:gd name="connsiteX2" fmla="*/ 2427284 w 2427284"/>
              <a:gd name="connsiteY2" fmla="*/ 4880895 h 4880895"/>
              <a:gd name="connsiteX3" fmla="*/ 39267 w 2427284"/>
              <a:gd name="connsiteY3" fmla="*/ 3414016 h 4880895"/>
              <a:gd name="connsiteX4" fmla="*/ 0 w 2427284"/>
              <a:gd name="connsiteY4" fmla="*/ 0 h 488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284" h="4880895">
                <a:moveTo>
                  <a:pt x="0" y="0"/>
                </a:moveTo>
                <a:lnTo>
                  <a:pt x="2172761" y="1592512"/>
                </a:lnTo>
                <a:lnTo>
                  <a:pt x="2427284" y="4880895"/>
                </a:lnTo>
                <a:lnTo>
                  <a:pt x="39267" y="3414016"/>
                </a:lnTo>
                <a:lnTo>
                  <a:pt x="0" y="0"/>
                </a:lnTo>
                <a:close/>
              </a:path>
            </a:pathLst>
          </a:custGeom>
          <a:effectLst>
            <a:outerShdw blurRad="381000" dist="38100" dir="18900000" algn="bl" rotWithShape="0">
              <a:schemeClr val="tx1">
                <a:lumMod val="85000"/>
                <a:lumOff val="15000"/>
                <a:alpha val="40000"/>
              </a:schemeClr>
            </a:outerShdw>
          </a:effectLst>
        </p:spPr>
        <p:txBody>
          <a:bodyPr/>
          <a:lstStyle>
            <a:lvl1pPr marL="0" indent="0" algn="ctr">
              <a:buNone/>
              <a:defRPr sz="1800">
                <a:solidFill>
                  <a:schemeClr val="tx1">
                    <a:lumMod val="50000"/>
                    <a:lumOff val="50000"/>
                  </a:schemeClr>
                </a:solidFill>
              </a:defRPr>
            </a:lvl1pPr>
          </a:lstStyle>
          <a:p>
            <a:endParaRPr lang="id-ID"/>
          </a:p>
        </p:txBody>
      </p:sp>
      <p:sp>
        <p:nvSpPr>
          <p:cNvPr id="7"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8" name="TextBox 7"/>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1999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676071" y="1173808"/>
            <a:ext cx="2955472" cy="2626788"/>
          </a:xfrm>
          <a:custGeom>
            <a:avLst/>
            <a:gdLst>
              <a:gd name="connsiteX0" fmla="*/ 57028 w 2955472"/>
              <a:gd name="connsiteY0" fmla="*/ 0 h 2626788"/>
              <a:gd name="connsiteX1" fmla="*/ 2898444 w 2955472"/>
              <a:gd name="connsiteY1" fmla="*/ 0 h 2626788"/>
              <a:gd name="connsiteX2" fmla="*/ 2955472 w 2955472"/>
              <a:gd name="connsiteY2" fmla="*/ 57028 h 2626788"/>
              <a:gd name="connsiteX3" fmla="*/ 2955472 w 2955472"/>
              <a:gd name="connsiteY3" fmla="*/ 2626788 h 2626788"/>
              <a:gd name="connsiteX4" fmla="*/ 0 w 2955472"/>
              <a:gd name="connsiteY4" fmla="*/ 2626788 h 2626788"/>
              <a:gd name="connsiteX5" fmla="*/ 0 w 2955472"/>
              <a:gd name="connsiteY5" fmla="*/ 57028 h 2626788"/>
              <a:gd name="connsiteX6" fmla="*/ 57028 w 2955472"/>
              <a:gd name="connsiteY6" fmla="*/ 0 h 262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472" h="2626788">
                <a:moveTo>
                  <a:pt x="57028" y="0"/>
                </a:moveTo>
                <a:lnTo>
                  <a:pt x="2898444" y="0"/>
                </a:lnTo>
                <a:cubicBezTo>
                  <a:pt x="2929940" y="0"/>
                  <a:pt x="2955472" y="25532"/>
                  <a:pt x="2955472" y="57028"/>
                </a:cubicBezTo>
                <a:lnTo>
                  <a:pt x="2955472" y="2626788"/>
                </a:lnTo>
                <a:lnTo>
                  <a:pt x="0" y="2626788"/>
                </a:lnTo>
                <a:lnTo>
                  <a:pt x="0" y="57028"/>
                </a:lnTo>
                <a:cubicBezTo>
                  <a:pt x="0" y="25532"/>
                  <a:pt x="25532" y="0"/>
                  <a:pt x="57028"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3798207" y="3444996"/>
            <a:ext cx="711200" cy="711200"/>
          </a:xfrm>
          <a:custGeom>
            <a:avLst/>
            <a:gdLst>
              <a:gd name="connsiteX0" fmla="*/ 355600 w 711200"/>
              <a:gd name="connsiteY0" fmla="*/ 0 h 711200"/>
              <a:gd name="connsiteX1" fmla="*/ 711200 w 711200"/>
              <a:gd name="connsiteY1" fmla="*/ 355600 h 711200"/>
              <a:gd name="connsiteX2" fmla="*/ 355600 w 711200"/>
              <a:gd name="connsiteY2" fmla="*/ 711200 h 711200"/>
              <a:gd name="connsiteX3" fmla="*/ 0 w 711200"/>
              <a:gd name="connsiteY3" fmla="*/ 355600 h 711200"/>
              <a:gd name="connsiteX4" fmla="*/ 355600 w 71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711200">
                <a:moveTo>
                  <a:pt x="355600" y="0"/>
                </a:moveTo>
                <a:cubicBezTo>
                  <a:pt x="551992" y="0"/>
                  <a:pt x="711200" y="159208"/>
                  <a:pt x="711200" y="355600"/>
                </a:cubicBezTo>
                <a:cubicBezTo>
                  <a:pt x="711200" y="551992"/>
                  <a:pt x="551992" y="711200"/>
                  <a:pt x="355600" y="711200"/>
                </a:cubicBezTo>
                <a:cubicBezTo>
                  <a:pt x="159208" y="711200"/>
                  <a:pt x="0" y="551992"/>
                  <a:pt x="0" y="355600"/>
                </a:cubicBezTo>
                <a:cubicBezTo>
                  <a:pt x="0" y="159208"/>
                  <a:pt x="159208" y="0"/>
                  <a:pt x="355600" y="0"/>
                </a:cubicBezTo>
                <a:close/>
              </a:path>
            </a:pathLst>
          </a:custGeom>
          <a:effectLst>
            <a:outerShdw blurRad="254000" algn="ctr" rotWithShape="0">
              <a:schemeClr val="tx1">
                <a:lumMod val="75000"/>
                <a:lumOff val="25000"/>
                <a:alpha val="40000"/>
              </a:schemeClr>
            </a:out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5014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53" presetClass="entr" presetSubtype="16" fill="hold" grpId="0" nodeType="withEffect" nodePh="1">
                                  <p:stCondLst>
                                    <p:cond delay="225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 y="0"/>
            <a:ext cx="9515475" cy="6858000"/>
          </a:xfrm>
          <a:custGeom>
            <a:avLst/>
            <a:gdLst>
              <a:gd name="connsiteX0" fmla="*/ 0 w 9515475"/>
              <a:gd name="connsiteY0" fmla="*/ 0 h 6858000"/>
              <a:gd name="connsiteX1" fmla="*/ 9515475 w 9515475"/>
              <a:gd name="connsiteY1" fmla="*/ 0 h 6858000"/>
              <a:gd name="connsiteX2" fmla="*/ 2676525 w 9515475"/>
              <a:gd name="connsiteY2" fmla="*/ 6858000 h 6858000"/>
              <a:gd name="connsiteX3" fmla="*/ 0 w 9515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15475" h="6858000">
                <a:moveTo>
                  <a:pt x="0" y="0"/>
                </a:moveTo>
                <a:lnTo>
                  <a:pt x="9515475" y="0"/>
                </a:lnTo>
                <a:lnTo>
                  <a:pt x="2676525"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02193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rot="549907">
            <a:off x="7025505" y="1984655"/>
            <a:ext cx="1321208" cy="2312307"/>
          </a:xfrm>
          <a:custGeom>
            <a:avLst/>
            <a:gdLst>
              <a:gd name="connsiteX0" fmla="*/ 0 w 1235810"/>
              <a:gd name="connsiteY0" fmla="*/ 0 h 2171712"/>
              <a:gd name="connsiteX1" fmla="*/ 1235810 w 1235810"/>
              <a:gd name="connsiteY1" fmla="*/ 0 h 2171712"/>
              <a:gd name="connsiteX2" fmla="*/ 1235810 w 1235810"/>
              <a:gd name="connsiteY2" fmla="*/ 2171712 h 2171712"/>
              <a:gd name="connsiteX3" fmla="*/ 0 w 1235810"/>
              <a:gd name="connsiteY3" fmla="*/ 2171712 h 2171712"/>
              <a:gd name="connsiteX4" fmla="*/ 0 w 1235810"/>
              <a:gd name="connsiteY4" fmla="*/ 0 h 2171712"/>
              <a:gd name="connsiteX0" fmla="*/ 0 w 1253859"/>
              <a:gd name="connsiteY0" fmla="*/ 7736 h 2179448"/>
              <a:gd name="connsiteX1" fmla="*/ 1253859 w 1253859"/>
              <a:gd name="connsiteY1" fmla="*/ 0 h 2179448"/>
              <a:gd name="connsiteX2" fmla="*/ 1235810 w 1253859"/>
              <a:gd name="connsiteY2" fmla="*/ 2179448 h 2179448"/>
              <a:gd name="connsiteX3" fmla="*/ 0 w 1253859"/>
              <a:gd name="connsiteY3" fmla="*/ 2179448 h 2179448"/>
              <a:gd name="connsiteX4" fmla="*/ 0 w 1253859"/>
              <a:gd name="connsiteY4" fmla="*/ 7736 h 2179448"/>
              <a:gd name="connsiteX0" fmla="*/ 0 w 1263262"/>
              <a:gd name="connsiteY0" fmla="*/ 9253 h 2180965"/>
              <a:gd name="connsiteX1" fmla="*/ 1263262 w 1263262"/>
              <a:gd name="connsiteY1" fmla="*/ 0 h 2180965"/>
              <a:gd name="connsiteX2" fmla="*/ 1235810 w 1263262"/>
              <a:gd name="connsiteY2" fmla="*/ 2180965 h 2180965"/>
              <a:gd name="connsiteX3" fmla="*/ 0 w 1263262"/>
              <a:gd name="connsiteY3" fmla="*/ 2180965 h 2180965"/>
              <a:gd name="connsiteX4" fmla="*/ 0 w 1263262"/>
              <a:gd name="connsiteY4" fmla="*/ 9253 h 2180965"/>
              <a:gd name="connsiteX0" fmla="*/ 0 w 1277368"/>
              <a:gd name="connsiteY0" fmla="*/ 11528 h 2183240"/>
              <a:gd name="connsiteX1" fmla="*/ 1277368 w 1277368"/>
              <a:gd name="connsiteY1" fmla="*/ 0 h 2183240"/>
              <a:gd name="connsiteX2" fmla="*/ 1235810 w 1277368"/>
              <a:gd name="connsiteY2" fmla="*/ 2183240 h 2183240"/>
              <a:gd name="connsiteX3" fmla="*/ 0 w 1277368"/>
              <a:gd name="connsiteY3" fmla="*/ 2183240 h 2183240"/>
              <a:gd name="connsiteX4" fmla="*/ 0 w 1277368"/>
              <a:gd name="connsiteY4" fmla="*/ 11528 h 2183240"/>
              <a:gd name="connsiteX0" fmla="*/ 0 w 1298150"/>
              <a:gd name="connsiteY0" fmla="*/ 11528 h 2240720"/>
              <a:gd name="connsiteX1" fmla="*/ 1277368 w 1298150"/>
              <a:gd name="connsiteY1" fmla="*/ 0 h 2240720"/>
              <a:gd name="connsiteX2" fmla="*/ 1298150 w 1298150"/>
              <a:gd name="connsiteY2" fmla="*/ 2240720 h 2240720"/>
              <a:gd name="connsiteX3" fmla="*/ 0 w 1298150"/>
              <a:gd name="connsiteY3" fmla="*/ 2183240 h 2240720"/>
              <a:gd name="connsiteX4" fmla="*/ 0 w 1298150"/>
              <a:gd name="connsiteY4" fmla="*/ 11528 h 2240720"/>
              <a:gd name="connsiteX0" fmla="*/ 0 w 1306495"/>
              <a:gd name="connsiteY0" fmla="*/ 11528 h 2292439"/>
              <a:gd name="connsiteX1" fmla="*/ 1277368 w 1306495"/>
              <a:gd name="connsiteY1" fmla="*/ 0 h 2292439"/>
              <a:gd name="connsiteX2" fmla="*/ 1306495 w 1306495"/>
              <a:gd name="connsiteY2" fmla="*/ 2292439 h 2292439"/>
              <a:gd name="connsiteX3" fmla="*/ 0 w 1306495"/>
              <a:gd name="connsiteY3" fmla="*/ 2183240 h 2292439"/>
              <a:gd name="connsiteX4" fmla="*/ 0 w 1306495"/>
              <a:gd name="connsiteY4" fmla="*/ 11528 h 2292439"/>
              <a:gd name="connsiteX0" fmla="*/ 12438 w 1318933"/>
              <a:gd name="connsiteY0" fmla="*/ 11528 h 2292439"/>
              <a:gd name="connsiteX1" fmla="*/ 1289806 w 1318933"/>
              <a:gd name="connsiteY1" fmla="*/ 0 h 2292439"/>
              <a:gd name="connsiteX2" fmla="*/ 1318933 w 1318933"/>
              <a:gd name="connsiteY2" fmla="*/ 2292439 h 2292439"/>
              <a:gd name="connsiteX3" fmla="*/ 0 w 1318933"/>
              <a:gd name="connsiteY3" fmla="*/ 2165951 h 2292439"/>
              <a:gd name="connsiteX4" fmla="*/ 12438 w 1318933"/>
              <a:gd name="connsiteY4" fmla="*/ 11528 h 2292439"/>
              <a:gd name="connsiteX0" fmla="*/ 24426 w 1318933"/>
              <a:gd name="connsiteY0" fmla="*/ 115724 h 2292439"/>
              <a:gd name="connsiteX1" fmla="*/ 1289806 w 1318933"/>
              <a:gd name="connsiteY1" fmla="*/ 0 h 2292439"/>
              <a:gd name="connsiteX2" fmla="*/ 1318933 w 1318933"/>
              <a:gd name="connsiteY2" fmla="*/ 2292439 h 2292439"/>
              <a:gd name="connsiteX3" fmla="*/ 0 w 1318933"/>
              <a:gd name="connsiteY3" fmla="*/ 2165951 h 2292439"/>
              <a:gd name="connsiteX4" fmla="*/ 24426 w 1318933"/>
              <a:gd name="connsiteY4" fmla="*/ 115724 h 2292439"/>
              <a:gd name="connsiteX0" fmla="*/ 27911 w 1318933"/>
              <a:gd name="connsiteY0" fmla="*/ 47624 h 2292439"/>
              <a:gd name="connsiteX1" fmla="*/ 1289806 w 1318933"/>
              <a:gd name="connsiteY1" fmla="*/ 0 h 2292439"/>
              <a:gd name="connsiteX2" fmla="*/ 1318933 w 1318933"/>
              <a:gd name="connsiteY2" fmla="*/ 2292439 h 2292439"/>
              <a:gd name="connsiteX3" fmla="*/ 0 w 1318933"/>
              <a:gd name="connsiteY3" fmla="*/ 2165951 h 2292439"/>
              <a:gd name="connsiteX4" fmla="*/ 27911 w 1318933"/>
              <a:gd name="connsiteY4" fmla="*/ 47624 h 2292439"/>
              <a:gd name="connsiteX0" fmla="*/ 24877 w 1318933"/>
              <a:gd name="connsiteY0" fmla="*/ 28817 h 2292439"/>
              <a:gd name="connsiteX1" fmla="*/ 1289806 w 1318933"/>
              <a:gd name="connsiteY1" fmla="*/ 0 h 2292439"/>
              <a:gd name="connsiteX2" fmla="*/ 1318933 w 1318933"/>
              <a:gd name="connsiteY2" fmla="*/ 2292439 h 2292439"/>
              <a:gd name="connsiteX3" fmla="*/ 0 w 1318933"/>
              <a:gd name="connsiteY3" fmla="*/ 2165951 h 2292439"/>
              <a:gd name="connsiteX4" fmla="*/ 24877 w 1318933"/>
              <a:gd name="connsiteY4" fmla="*/ 28817 h 2292439"/>
              <a:gd name="connsiteX0" fmla="*/ 0 w 1321208"/>
              <a:gd name="connsiteY0" fmla="*/ 0 h 2312307"/>
              <a:gd name="connsiteX1" fmla="*/ 1292081 w 1321208"/>
              <a:gd name="connsiteY1" fmla="*/ 19868 h 2312307"/>
              <a:gd name="connsiteX2" fmla="*/ 1321208 w 1321208"/>
              <a:gd name="connsiteY2" fmla="*/ 2312307 h 2312307"/>
              <a:gd name="connsiteX3" fmla="*/ 2275 w 1321208"/>
              <a:gd name="connsiteY3" fmla="*/ 2185819 h 2312307"/>
              <a:gd name="connsiteX4" fmla="*/ 0 w 1321208"/>
              <a:gd name="connsiteY4" fmla="*/ 0 h 231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08" h="2312307">
                <a:moveTo>
                  <a:pt x="0" y="0"/>
                </a:moveTo>
                <a:lnTo>
                  <a:pt x="1292081" y="19868"/>
                </a:lnTo>
                <a:lnTo>
                  <a:pt x="1321208" y="2312307"/>
                </a:lnTo>
                <a:lnTo>
                  <a:pt x="2275" y="2185819"/>
                </a:lnTo>
                <a:cubicBezTo>
                  <a:pt x="1517" y="1457213"/>
                  <a:pt x="758" y="728606"/>
                  <a:pt x="0" y="0"/>
                </a:cubicBezTo>
                <a:close/>
              </a:path>
            </a:pathLst>
          </a:custGeom>
          <a:solidFill>
            <a:schemeClr val="bg1">
              <a:lumMod val="85000"/>
            </a:schemeClr>
          </a:solidFill>
          <a:scene3d>
            <a:camera prst="isometricOffAxis1Right"/>
            <a:lightRig rig="threePt" dir="t"/>
          </a:scene3d>
        </p:spPr>
        <p:txBody>
          <a:bodyPr/>
          <a:lstStyle>
            <a:lvl1pPr marL="0" indent="0" algn="ctr">
              <a:buNone/>
              <a:defRPr sz="1200"/>
            </a:lvl1pPr>
          </a:lstStyle>
          <a:p>
            <a:endParaRPr lang="id-ID"/>
          </a:p>
        </p:txBody>
      </p:sp>
      <p:sp>
        <p:nvSpPr>
          <p:cNvPr id="5"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6" name="TextBox 5"/>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43435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rot="2654530">
            <a:off x="7734881" y="1161673"/>
            <a:ext cx="2927444" cy="5411096"/>
          </a:xfrm>
          <a:custGeom>
            <a:avLst/>
            <a:gdLst>
              <a:gd name="connsiteX0" fmla="*/ 0 w 2398712"/>
              <a:gd name="connsiteY0" fmla="*/ 0 h 4362450"/>
              <a:gd name="connsiteX1" fmla="*/ 2398712 w 2398712"/>
              <a:gd name="connsiteY1" fmla="*/ 0 h 4362450"/>
              <a:gd name="connsiteX2" fmla="*/ 2398712 w 2398712"/>
              <a:gd name="connsiteY2" fmla="*/ 4362450 h 4362450"/>
              <a:gd name="connsiteX3" fmla="*/ 0 w 2398712"/>
              <a:gd name="connsiteY3" fmla="*/ 4362450 h 4362450"/>
              <a:gd name="connsiteX4" fmla="*/ 0 w 2398712"/>
              <a:gd name="connsiteY4" fmla="*/ 0 h 4362450"/>
              <a:gd name="connsiteX0" fmla="*/ 0 w 2485639"/>
              <a:gd name="connsiteY0" fmla="*/ 0 h 4410750"/>
              <a:gd name="connsiteX1" fmla="*/ 2485639 w 2485639"/>
              <a:gd name="connsiteY1" fmla="*/ 48300 h 4410750"/>
              <a:gd name="connsiteX2" fmla="*/ 2485639 w 2485639"/>
              <a:gd name="connsiteY2" fmla="*/ 4410750 h 4410750"/>
              <a:gd name="connsiteX3" fmla="*/ 86927 w 2485639"/>
              <a:gd name="connsiteY3" fmla="*/ 4410750 h 4410750"/>
              <a:gd name="connsiteX4" fmla="*/ 0 w 2485639"/>
              <a:gd name="connsiteY4" fmla="*/ 0 h 4410750"/>
              <a:gd name="connsiteX0" fmla="*/ 0 w 2451521"/>
              <a:gd name="connsiteY0" fmla="*/ 0 h 4443978"/>
              <a:gd name="connsiteX1" fmla="*/ 2451521 w 2451521"/>
              <a:gd name="connsiteY1" fmla="*/ 81528 h 4443978"/>
              <a:gd name="connsiteX2" fmla="*/ 2451521 w 2451521"/>
              <a:gd name="connsiteY2" fmla="*/ 4443978 h 4443978"/>
              <a:gd name="connsiteX3" fmla="*/ 52809 w 2451521"/>
              <a:gd name="connsiteY3" fmla="*/ 4443978 h 4443978"/>
              <a:gd name="connsiteX4" fmla="*/ 0 w 2451521"/>
              <a:gd name="connsiteY4" fmla="*/ 0 h 4443978"/>
              <a:gd name="connsiteX0" fmla="*/ 0 w 2444163"/>
              <a:gd name="connsiteY0" fmla="*/ 0 h 4491031"/>
              <a:gd name="connsiteX1" fmla="*/ 2444163 w 2444163"/>
              <a:gd name="connsiteY1" fmla="*/ 128581 h 4491031"/>
              <a:gd name="connsiteX2" fmla="*/ 2444163 w 2444163"/>
              <a:gd name="connsiteY2" fmla="*/ 4491031 h 4491031"/>
              <a:gd name="connsiteX3" fmla="*/ 45451 w 2444163"/>
              <a:gd name="connsiteY3" fmla="*/ 4491031 h 4491031"/>
              <a:gd name="connsiteX4" fmla="*/ 0 w 2444163"/>
              <a:gd name="connsiteY4" fmla="*/ 0 h 4491031"/>
              <a:gd name="connsiteX0" fmla="*/ 0 w 2476856"/>
              <a:gd name="connsiteY0" fmla="*/ 0 h 4565557"/>
              <a:gd name="connsiteX1" fmla="*/ 2476856 w 2476856"/>
              <a:gd name="connsiteY1" fmla="*/ 203107 h 4565557"/>
              <a:gd name="connsiteX2" fmla="*/ 2476856 w 2476856"/>
              <a:gd name="connsiteY2" fmla="*/ 4565557 h 4565557"/>
              <a:gd name="connsiteX3" fmla="*/ 78144 w 2476856"/>
              <a:gd name="connsiteY3" fmla="*/ 4565557 h 4565557"/>
              <a:gd name="connsiteX4" fmla="*/ 0 w 2476856"/>
              <a:gd name="connsiteY4" fmla="*/ 0 h 4565557"/>
              <a:gd name="connsiteX0" fmla="*/ 0 w 2436983"/>
              <a:gd name="connsiteY0" fmla="*/ 0 h 4524615"/>
              <a:gd name="connsiteX1" fmla="*/ 2436983 w 2436983"/>
              <a:gd name="connsiteY1" fmla="*/ 162165 h 4524615"/>
              <a:gd name="connsiteX2" fmla="*/ 2436983 w 2436983"/>
              <a:gd name="connsiteY2" fmla="*/ 4524615 h 4524615"/>
              <a:gd name="connsiteX3" fmla="*/ 38271 w 2436983"/>
              <a:gd name="connsiteY3" fmla="*/ 4524615 h 4524615"/>
              <a:gd name="connsiteX4" fmla="*/ 0 w 2436983"/>
              <a:gd name="connsiteY4" fmla="*/ 0 h 4524615"/>
              <a:gd name="connsiteX0" fmla="*/ 0 w 2430694"/>
              <a:gd name="connsiteY0" fmla="*/ 0 h 4490853"/>
              <a:gd name="connsiteX1" fmla="*/ 2430694 w 2430694"/>
              <a:gd name="connsiteY1" fmla="*/ 128403 h 4490853"/>
              <a:gd name="connsiteX2" fmla="*/ 2430694 w 2430694"/>
              <a:gd name="connsiteY2" fmla="*/ 4490853 h 4490853"/>
              <a:gd name="connsiteX3" fmla="*/ 31982 w 2430694"/>
              <a:gd name="connsiteY3" fmla="*/ 4490853 h 4490853"/>
              <a:gd name="connsiteX4" fmla="*/ 0 w 2430694"/>
              <a:gd name="connsiteY4" fmla="*/ 0 h 4490853"/>
              <a:gd name="connsiteX0" fmla="*/ 0 w 2465169"/>
              <a:gd name="connsiteY0" fmla="*/ 0 h 4490853"/>
              <a:gd name="connsiteX1" fmla="*/ 2465169 w 2465169"/>
              <a:gd name="connsiteY1" fmla="*/ 68237 h 4490853"/>
              <a:gd name="connsiteX2" fmla="*/ 2430694 w 2465169"/>
              <a:gd name="connsiteY2" fmla="*/ 4490853 h 4490853"/>
              <a:gd name="connsiteX3" fmla="*/ 31982 w 2465169"/>
              <a:gd name="connsiteY3" fmla="*/ 4490853 h 4490853"/>
              <a:gd name="connsiteX4" fmla="*/ 0 w 2465169"/>
              <a:gd name="connsiteY4" fmla="*/ 0 h 4490853"/>
              <a:gd name="connsiteX0" fmla="*/ 0 w 2533228"/>
              <a:gd name="connsiteY0" fmla="*/ 0 h 4490853"/>
              <a:gd name="connsiteX1" fmla="*/ 2533228 w 2533228"/>
              <a:gd name="connsiteY1" fmla="*/ 15251 h 4490853"/>
              <a:gd name="connsiteX2" fmla="*/ 2430694 w 2533228"/>
              <a:gd name="connsiteY2" fmla="*/ 4490853 h 4490853"/>
              <a:gd name="connsiteX3" fmla="*/ 31982 w 2533228"/>
              <a:gd name="connsiteY3" fmla="*/ 4490853 h 4490853"/>
              <a:gd name="connsiteX4" fmla="*/ 0 w 2533228"/>
              <a:gd name="connsiteY4" fmla="*/ 0 h 4490853"/>
              <a:gd name="connsiteX0" fmla="*/ 0 w 2682102"/>
              <a:gd name="connsiteY0" fmla="*/ 36666 h 4527519"/>
              <a:gd name="connsiteX1" fmla="*/ 2682102 w 2682102"/>
              <a:gd name="connsiteY1" fmla="*/ 0 h 4527519"/>
              <a:gd name="connsiteX2" fmla="*/ 2430694 w 2682102"/>
              <a:gd name="connsiteY2" fmla="*/ 4527519 h 4527519"/>
              <a:gd name="connsiteX3" fmla="*/ 31982 w 2682102"/>
              <a:gd name="connsiteY3" fmla="*/ 4527519 h 4527519"/>
              <a:gd name="connsiteX4" fmla="*/ 0 w 2682102"/>
              <a:gd name="connsiteY4" fmla="*/ 36666 h 4527519"/>
              <a:gd name="connsiteX0" fmla="*/ 0 w 2743337"/>
              <a:gd name="connsiteY0" fmla="*/ 83007 h 4573860"/>
              <a:gd name="connsiteX1" fmla="*/ 2743337 w 2743337"/>
              <a:gd name="connsiteY1" fmla="*/ 0 h 4573860"/>
              <a:gd name="connsiteX2" fmla="*/ 2430694 w 2743337"/>
              <a:gd name="connsiteY2" fmla="*/ 4573860 h 4573860"/>
              <a:gd name="connsiteX3" fmla="*/ 31982 w 2743337"/>
              <a:gd name="connsiteY3" fmla="*/ 4573860 h 4573860"/>
              <a:gd name="connsiteX4" fmla="*/ 0 w 2743337"/>
              <a:gd name="connsiteY4" fmla="*/ 83007 h 4573860"/>
              <a:gd name="connsiteX0" fmla="*/ 0 w 2742624"/>
              <a:gd name="connsiteY0" fmla="*/ 29130 h 4519983"/>
              <a:gd name="connsiteX1" fmla="*/ 2742624 w 2742624"/>
              <a:gd name="connsiteY1" fmla="*/ 0 h 4519983"/>
              <a:gd name="connsiteX2" fmla="*/ 2430694 w 2742624"/>
              <a:gd name="connsiteY2" fmla="*/ 4519983 h 4519983"/>
              <a:gd name="connsiteX3" fmla="*/ 31982 w 2742624"/>
              <a:gd name="connsiteY3" fmla="*/ 4519983 h 4519983"/>
              <a:gd name="connsiteX4" fmla="*/ 0 w 2742624"/>
              <a:gd name="connsiteY4" fmla="*/ 29130 h 4519983"/>
              <a:gd name="connsiteX0" fmla="*/ 0 w 2789143"/>
              <a:gd name="connsiteY0" fmla="*/ 0 h 4538619"/>
              <a:gd name="connsiteX1" fmla="*/ 2789143 w 2789143"/>
              <a:gd name="connsiteY1" fmla="*/ 18636 h 4538619"/>
              <a:gd name="connsiteX2" fmla="*/ 2477213 w 2789143"/>
              <a:gd name="connsiteY2" fmla="*/ 4538619 h 4538619"/>
              <a:gd name="connsiteX3" fmla="*/ 78501 w 2789143"/>
              <a:gd name="connsiteY3" fmla="*/ 4538619 h 4538619"/>
              <a:gd name="connsiteX4" fmla="*/ 0 w 2789143"/>
              <a:gd name="connsiteY4" fmla="*/ 0 h 4538619"/>
              <a:gd name="connsiteX0" fmla="*/ 0 w 2768136"/>
              <a:gd name="connsiteY0" fmla="*/ 0 h 4598963"/>
              <a:gd name="connsiteX1" fmla="*/ 2768136 w 2768136"/>
              <a:gd name="connsiteY1" fmla="*/ 78980 h 4598963"/>
              <a:gd name="connsiteX2" fmla="*/ 2456206 w 2768136"/>
              <a:gd name="connsiteY2" fmla="*/ 4598963 h 4598963"/>
              <a:gd name="connsiteX3" fmla="*/ 57494 w 2768136"/>
              <a:gd name="connsiteY3" fmla="*/ 4598963 h 4598963"/>
              <a:gd name="connsiteX4" fmla="*/ 0 w 2768136"/>
              <a:gd name="connsiteY4" fmla="*/ 0 h 4598963"/>
              <a:gd name="connsiteX0" fmla="*/ 0 w 2795431"/>
              <a:gd name="connsiteY0" fmla="*/ 0 h 4572381"/>
              <a:gd name="connsiteX1" fmla="*/ 2795431 w 2795431"/>
              <a:gd name="connsiteY1" fmla="*/ 52398 h 4572381"/>
              <a:gd name="connsiteX2" fmla="*/ 2483501 w 2795431"/>
              <a:gd name="connsiteY2" fmla="*/ 4572381 h 4572381"/>
              <a:gd name="connsiteX3" fmla="*/ 84789 w 2795431"/>
              <a:gd name="connsiteY3" fmla="*/ 4572381 h 4572381"/>
              <a:gd name="connsiteX4" fmla="*/ 0 w 2795431"/>
              <a:gd name="connsiteY4" fmla="*/ 0 h 4572381"/>
              <a:gd name="connsiteX0" fmla="*/ 0 w 2815189"/>
              <a:gd name="connsiteY0" fmla="*/ 0 h 4606322"/>
              <a:gd name="connsiteX1" fmla="*/ 2815189 w 2815189"/>
              <a:gd name="connsiteY1" fmla="*/ 86339 h 4606322"/>
              <a:gd name="connsiteX2" fmla="*/ 2503259 w 2815189"/>
              <a:gd name="connsiteY2" fmla="*/ 4606322 h 4606322"/>
              <a:gd name="connsiteX3" fmla="*/ 104547 w 2815189"/>
              <a:gd name="connsiteY3" fmla="*/ 4606322 h 4606322"/>
              <a:gd name="connsiteX4" fmla="*/ 0 w 2815189"/>
              <a:gd name="connsiteY4" fmla="*/ 0 h 4606322"/>
              <a:gd name="connsiteX0" fmla="*/ 0 w 2808543"/>
              <a:gd name="connsiteY0" fmla="*/ 0 h 4606322"/>
              <a:gd name="connsiteX1" fmla="*/ 2808543 w 2808543"/>
              <a:gd name="connsiteY1" fmla="*/ 79515 h 4606322"/>
              <a:gd name="connsiteX2" fmla="*/ 2503259 w 2808543"/>
              <a:gd name="connsiteY2" fmla="*/ 4606322 h 4606322"/>
              <a:gd name="connsiteX3" fmla="*/ 104547 w 2808543"/>
              <a:gd name="connsiteY3" fmla="*/ 4606322 h 4606322"/>
              <a:gd name="connsiteX4" fmla="*/ 0 w 2808543"/>
              <a:gd name="connsiteY4" fmla="*/ 0 h 4606322"/>
              <a:gd name="connsiteX0" fmla="*/ 0 w 2808543"/>
              <a:gd name="connsiteY0" fmla="*/ 0 h 5305830"/>
              <a:gd name="connsiteX1" fmla="*/ 2808543 w 2808543"/>
              <a:gd name="connsiteY1" fmla="*/ 79515 h 5305830"/>
              <a:gd name="connsiteX2" fmla="*/ 2503259 w 2808543"/>
              <a:gd name="connsiteY2" fmla="*/ 4606322 h 5305830"/>
              <a:gd name="connsiteX3" fmla="*/ 27937 w 2808543"/>
              <a:gd name="connsiteY3" fmla="*/ 5305830 h 5305830"/>
              <a:gd name="connsiteX4" fmla="*/ 0 w 2808543"/>
              <a:gd name="connsiteY4" fmla="*/ 0 h 5305830"/>
              <a:gd name="connsiteX0" fmla="*/ 73170 w 2881713"/>
              <a:gd name="connsiteY0" fmla="*/ 0 h 5311228"/>
              <a:gd name="connsiteX1" fmla="*/ 2881713 w 2881713"/>
              <a:gd name="connsiteY1" fmla="*/ 79515 h 5311228"/>
              <a:gd name="connsiteX2" fmla="*/ 2576429 w 2881713"/>
              <a:gd name="connsiteY2" fmla="*/ 4606322 h 5311228"/>
              <a:gd name="connsiteX3" fmla="*/ 0 w 2881713"/>
              <a:gd name="connsiteY3" fmla="*/ 5311228 h 5311228"/>
              <a:gd name="connsiteX4" fmla="*/ 73170 w 2881713"/>
              <a:gd name="connsiteY4" fmla="*/ 0 h 5311228"/>
              <a:gd name="connsiteX0" fmla="*/ 100465 w 2909008"/>
              <a:gd name="connsiteY0" fmla="*/ 0 h 5337810"/>
              <a:gd name="connsiteX1" fmla="*/ 2909008 w 2909008"/>
              <a:gd name="connsiteY1" fmla="*/ 79515 h 5337810"/>
              <a:gd name="connsiteX2" fmla="*/ 2603724 w 2909008"/>
              <a:gd name="connsiteY2" fmla="*/ 4606322 h 5337810"/>
              <a:gd name="connsiteX3" fmla="*/ 0 w 2909008"/>
              <a:gd name="connsiteY3" fmla="*/ 5337810 h 5337810"/>
              <a:gd name="connsiteX4" fmla="*/ 100465 w 2909008"/>
              <a:gd name="connsiteY4" fmla="*/ 0 h 5337810"/>
              <a:gd name="connsiteX0" fmla="*/ 100465 w 2909008"/>
              <a:gd name="connsiteY0" fmla="*/ 0 h 5337810"/>
              <a:gd name="connsiteX1" fmla="*/ 2909008 w 2909008"/>
              <a:gd name="connsiteY1" fmla="*/ 79515 h 5337810"/>
              <a:gd name="connsiteX2" fmla="*/ 2783331 w 2909008"/>
              <a:gd name="connsiteY2" fmla="*/ 4777092 h 5337810"/>
              <a:gd name="connsiteX3" fmla="*/ 0 w 2909008"/>
              <a:gd name="connsiteY3" fmla="*/ 5337810 h 5337810"/>
              <a:gd name="connsiteX4" fmla="*/ 100465 w 2909008"/>
              <a:gd name="connsiteY4" fmla="*/ 0 h 5337810"/>
              <a:gd name="connsiteX0" fmla="*/ 100465 w 3135722"/>
              <a:gd name="connsiteY0" fmla="*/ 0 h 5337810"/>
              <a:gd name="connsiteX1" fmla="*/ 2909008 w 3135722"/>
              <a:gd name="connsiteY1" fmla="*/ 79515 h 5337810"/>
              <a:gd name="connsiteX2" fmla="*/ 3135722 w 3135722"/>
              <a:gd name="connsiteY2" fmla="*/ 5125278 h 5337810"/>
              <a:gd name="connsiteX3" fmla="*/ 0 w 3135722"/>
              <a:gd name="connsiteY3" fmla="*/ 5337810 h 5337810"/>
              <a:gd name="connsiteX4" fmla="*/ 100465 w 3135722"/>
              <a:gd name="connsiteY4" fmla="*/ 0 h 5337810"/>
              <a:gd name="connsiteX0" fmla="*/ 100465 w 3052412"/>
              <a:gd name="connsiteY0" fmla="*/ 0 h 5337810"/>
              <a:gd name="connsiteX1" fmla="*/ 2909008 w 3052412"/>
              <a:gd name="connsiteY1" fmla="*/ 79515 h 5337810"/>
              <a:gd name="connsiteX2" fmla="*/ 3052412 w 3052412"/>
              <a:gd name="connsiteY2" fmla="*/ 5312778 h 5337810"/>
              <a:gd name="connsiteX3" fmla="*/ 0 w 3052412"/>
              <a:gd name="connsiteY3" fmla="*/ 5337810 h 5337810"/>
              <a:gd name="connsiteX4" fmla="*/ 100465 w 3052412"/>
              <a:gd name="connsiteY4" fmla="*/ 0 h 5337810"/>
              <a:gd name="connsiteX0" fmla="*/ 100465 w 2932436"/>
              <a:gd name="connsiteY0" fmla="*/ 0 h 5337810"/>
              <a:gd name="connsiteX1" fmla="*/ 2909008 w 2932436"/>
              <a:gd name="connsiteY1" fmla="*/ 79515 h 5337810"/>
              <a:gd name="connsiteX2" fmla="*/ 2932436 w 2932436"/>
              <a:gd name="connsiteY2" fmla="*/ 5216890 h 5337810"/>
              <a:gd name="connsiteX3" fmla="*/ 0 w 2932436"/>
              <a:gd name="connsiteY3" fmla="*/ 5337810 h 5337810"/>
              <a:gd name="connsiteX4" fmla="*/ 100465 w 2932436"/>
              <a:gd name="connsiteY4" fmla="*/ 0 h 5337810"/>
              <a:gd name="connsiteX0" fmla="*/ 100465 w 2909008"/>
              <a:gd name="connsiteY0" fmla="*/ 0 h 5337810"/>
              <a:gd name="connsiteX1" fmla="*/ 2909008 w 2909008"/>
              <a:gd name="connsiteY1" fmla="*/ 79515 h 5337810"/>
              <a:gd name="connsiteX2" fmla="*/ 2850374 w 2909008"/>
              <a:gd name="connsiteY2" fmla="*/ 5310105 h 5337810"/>
              <a:gd name="connsiteX3" fmla="*/ 0 w 2909008"/>
              <a:gd name="connsiteY3" fmla="*/ 5337810 h 5337810"/>
              <a:gd name="connsiteX4" fmla="*/ 100465 w 2909008"/>
              <a:gd name="connsiteY4" fmla="*/ 0 h 5337810"/>
              <a:gd name="connsiteX0" fmla="*/ 100465 w 2909008"/>
              <a:gd name="connsiteY0" fmla="*/ 0 h 5356623"/>
              <a:gd name="connsiteX1" fmla="*/ 2909008 w 2909008"/>
              <a:gd name="connsiteY1" fmla="*/ 79515 h 5356623"/>
              <a:gd name="connsiteX2" fmla="*/ 2802608 w 2909008"/>
              <a:gd name="connsiteY2" fmla="*/ 5356623 h 5356623"/>
              <a:gd name="connsiteX3" fmla="*/ 0 w 2909008"/>
              <a:gd name="connsiteY3" fmla="*/ 5337810 h 5356623"/>
              <a:gd name="connsiteX4" fmla="*/ 100465 w 2909008"/>
              <a:gd name="connsiteY4" fmla="*/ 0 h 5356623"/>
              <a:gd name="connsiteX0" fmla="*/ 100465 w 2909008"/>
              <a:gd name="connsiteY0" fmla="*/ 0 h 5343688"/>
              <a:gd name="connsiteX1" fmla="*/ 2909008 w 2909008"/>
              <a:gd name="connsiteY1" fmla="*/ 79515 h 5343688"/>
              <a:gd name="connsiteX2" fmla="*/ 2843194 w 2909008"/>
              <a:gd name="connsiteY2" fmla="*/ 5343688 h 5343688"/>
              <a:gd name="connsiteX3" fmla="*/ 0 w 2909008"/>
              <a:gd name="connsiteY3" fmla="*/ 5337810 h 5343688"/>
              <a:gd name="connsiteX4" fmla="*/ 100465 w 2909008"/>
              <a:gd name="connsiteY4" fmla="*/ 0 h 5343688"/>
              <a:gd name="connsiteX0" fmla="*/ 100465 w 2909008"/>
              <a:gd name="connsiteY0" fmla="*/ 0 h 5363625"/>
              <a:gd name="connsiteX1" fmla="*/ 2909008 w 2909008"/>
              <a:gd name="connsiteY1" fmla="*/ 79515 h 5363625"/>
              <a:gd name="connsiteX2" fmla="*/ 2822723 w 2909008"/>
              <a:gd name="connsiteY2" fmla="*/ 5363625 h 5363625"/>
              <a:gd name="connsiteX3" fmla="*/ 0 w 2909008"/>
              <a:gd name="connsiteY3" fmla="*/ 5337810 h 5363625"/>
              <a:gd name="connsiteX4" fmla="*/ 100465 w 2909008"/>
              <a:gd name="connsiteY4" fmla="*/ 0 h 5363625"/>
              <a:gd name="connsiteX0" fmla="*/ 100465 w 2909008"/>
              <a:gd name="connsiteY0" fmla="*/ 0 h 5383919"/>
              <a:gd name="connsiteX1" fmla="*/ 2909008 w 2909008"/>
              <a:gd name="connsiteY1" fmla="*/ 79515 h 5383919"/>
              <a:gd name="connsiteX2" fmla="*/ 2829191 w 2909008"/>
              <a:gd name="connsiteY2" fmla="*/ 5383919 h 5383919"/>
              <a:gd name="connsiteX3" fmla="*/ 0 w 2909008"/>
              <a:gd name="connsiteY3" fmla="*/ 5337810 h 5383919"/>
              <a:gd name="connsiteX4" fmla="*/ 100465 w 2909008"/>
              <a:gd name="connsiteY4" fmla="*/ 0 h 5383919"/>
              <a:gd name="connsiteX0" fmla="*/ 100465 w 2927206"/>
              <a:gd name="connsiteY0" fmla="*/ 0 h 5383919"/>
              <a:gd name="connsiteX1" fmla="*/ 2927206 w 2927206"/>
              <a:gd name="connsiteY1" fmla="*/ 61793 h 5383919"/>
              <a:gd name="connsiteX2" fmla="*/ 2829191 w 2927206"/>
              <a:gd name="connsiteY2" fmla="*/ 5383919 h 5383919"/>
              <a:gd name="connsiteX3" fmla="*/ 0 w 2927206"/>
              <a:gd name="connsiteY3" fmla="*/ 5337810 h 5383919"/>
              <a:gd name="connsiteX4" fmla="*/ 100465 w 2927206"/>
              <a:gd name="connsiteY4" fmla="*/ 0 h 5383919"/>
              <a:gd name="connsiteX0" fmla="*/ 100465 w 2927444"/>
              <a:gd name="connsiteY0" fmla="*/ 0 h 5383919"/>
              <a:gd name="connsiteX1" fmla="*/ 2927444 w 2927444"/>
              <a:gd name="connsiteY1" fmla="*/ 43834 h 5383919"/>
              <a:gd name="connsiteX2" fmla="*/ 2829191 w 2927444"/>
              <a:gd name="connsiteY2" fmla="*/ 5383919 h 5383919"/>
              <a:gd name="connsiteX3" fmla="*/ 0 w 2927444"/>
              <a:gd name="connsiteY3" fmla="*/ 5337810 h 5383919"/>
              <a:gd name="connsiteX4" fmla="*/ 100465 w 2927444"/>
              <a:gd name="connsiteY4" fmla="*/ 0 h 5383919"/>
              <a:gd name="connsiteX0" fmla="*/ 55924 w 2927444"/>
              <a:gd name="connsiteY0" fmla="*/ 0 h 5411452"/>
              <a:gd name="connsiteX1" fmla="*/ 2927444 w 2927444"/>
              <a:gd name="connsiteY1" fmla="*/ 71367 h 5411452"/>
              <a:gd name="connsiteX2" fmla="*/ 2829191 w 2927444"/>
              <a:gd name="connsiteY2" fmla="*/ 5411452 h 5411452"/>
              <a:gd name="connsiteX3" fmla="*/ 0 w 2927444"/>
              <a:gd name="connsiteY3" fmla="*/ 5365343 h 5411452"/>
              <a:gd name="connsiteX4" fmla="*/ 55924 w 2927444"/>
              <a:gd name="connsiteY4" fmla="*/ 0 h 5411452"/>
              <a:gd name="connsiteX0" fmla="*/ 55924 w 2927444"/>
              <a:gd name="connsiteY0" fmla="*/ 0 h 5411452"/>
              <a:gd name="connsiteX1" fmla="*/ 2927444 w 2927444"/>
              <a:gd name="connsiteY1" fmla="*/ 71367 h 5411452"/>
              <a:gd name="connsiteX2" fmla="*/ 2829191 w 2927444"/>
              <a:gd name="connsiteY2" fmla="*/ 5411452 h 5411452"/>
              <a:gd name="connsiteX3" fmla="*/ 0 w 2927444"/>
              <a:gd name="connsiteY3" fmla="*/ 5365343 h 5411452"/>
              <a:gd name="connsiteX4" fmla="*/ 55924 w 2927444"/>
              <a:gd name="connsiteY4" fmla="*/ 0 h 5411452"/>
              <a:gd name="connsiteX0" fmla="*/ 55924 w 2927444"/>
              <a:gd name="connsiteY0" fmla="*/ 0 h 5411096"/>
              <a:gd name="connsiteX1" fmla="*/ 2927444 w 2927444"/>
              <a:gd name="connsiteY1" fmla="*/ 71367 h 5411096"/>
              <a:gd name="connsiteX2" fmla="*/ 2802252 w 2927444"/>
              <a:gd name="connsiteY2" fmla="*/ 5411096 h 5411096"/>
              <a:gd name="connsiteX3" fmla="*/ 0 w 2927444"/>
              <a:gd name="connsiteY3" fmla="*/ 5365343 h 5411096"/>
              <a:gd name="connsiteX4" fmla="*/ 55924 w 2927444"/>
              <a:gd name="connsiteY4" fmla="*/ 0 h 541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444" h="5411096">
                <a:moveTo>
                  <a:pt x="55924" y="0"/>
                </a:moveTo>
                <a:lnTo>
                  <a:pt x="2927444" y="71367"/>
                </a:lnTo>
                <a:lnTo>
                  <a:pt x="2802252" y="5411096"/>
                </a:lnTo>
                <a:lnTo>
                  <a:pt x="0" y="5365343"/>
                </a:lnTo>
                <a:lnTo>
                  <a:pt x="55924" y="0"/>
                </a:lnTo>
                <a:close/>
              </a:path>
            </a:pathLst>
          </a:custGeom>
          <a:solidFill>
            <a:schemeClr val="bg1">
              <a:lumMod val="75000"/>
            </a:schemeClr>
          </a:solidFill>
          <a:scene3d>
            <a:camera prst="isometricRightUp"/>
            <a:lightRig rig="threePt" dir="t"/>
          </a:scene3d>
        </p:spPr>
        <p:txBody>
          <a:bodyPr/>
          <a:lstStyle>
            <a:lvl1pPr marL="0" indent="0" algn="ctr">
              <a:buNone/>
              <a:defRPr>
                <a:solidFill>
                  <a:schemeClr val="tx1">
                    <a:lumMod val="50000"/>
                    <a:lumOff val="50000"/>
                  </a:schemeClr>
                </a:solidFill>
              </a:defRPr>
            </a:lvl1pPr>
          </a:lstStyle>
          <a:p>
            <a:endParaRPr lang="id-ID"/>
          </a:p>
        </p:txBody>
      </p:sp>
      <p:sp>
        <p:nvSpPr>
          <p:cNvPr id="8" name="Picture Placeholder 7"/>
          <p:cNvSpPr>
            <a:spLocks noGrp="1"/>
          </p:cNvSpPr>
          <p:nvPr>
            <p:ph type="pic" sz="quarter" idx="12"/>
          </p:nvPr>
        </p:nvSpPr>
        <p:spPr>
          <a:xfrm rot="2654530">
            <a:off x="5317705" y="1171149"/>
            <a:ext cx="2927444" cy="5411452"/>
          </a:xfrm>
          <a:custGeom>
            <a:avLst/>
            <a:gdLst>
              <a:gd name="connsiteX0" fmla="*/ 0 w 2398712"/>
              <a:gd name="connsiteY0" fmla="*/ 0 h 4362450"/>
              <a:gd name="connsiteX1" fmla="*/ 2398712 w 2398712"/>
              <a:gd name="connsiteY1" fmla="*/ 0 h 4362450"/>
              <a:gd name="connsiteX2" fmla="*/ 2398712 w 2398712"/>
              <a:gd name="connsiteY2" fmla="*/ 4362450 h 4362450"/>
              <a:gd name="connsiteX3" fmla="*/ 0 w 2398712"/>
              <a:gd name="connsiteY3" fmla="*/ 4362450 h 4362450"/>
              <a:gd name="connsiteX4" fmla="*/ 0 w 2398712"/>
              <a:gd name="connsiteY4" fmla="*/ 0 h 4362450"/>
              <a:gd name="connsiteX0" fmla="*/ 0 w 2485639"/>
              <a:gd name="connsiteY0" fmla="*/ 0 h 4410750"/>
              <a:gd name="connsiteX1" fmla="*/ 2485639 w 2485639"/>
              <a:gd name="connsiteY1" fmla="*/ 48300 h 4410750"/>
              <a:gd name="connsiteX2" fmla="*/ 2485639 w 2485639"/>
              <a:gd name="connsiteY2" fmla="*/ 4410750 h 4410750"/>
              <a:gd name="connsiteX3" fmla="*/ 86927 w 2485639"/>
              <a:gd name="connsiteY3" fmla="*/ 4410750 h 4410750"/>
              <a:gd name="connsiteX4" fmla="*/ 0 w 2485639"/>
              <a:gd name="connsiteY4" fmla="*/ 0 h 4410750"/>
              <a:gd name="connsiteX0" fmla="*/ 0 w 2451521"/>
              <a:gd name="connsiteY0" fmla="*/ 0 h 4443978"/>
              <a:gd name="connsiteX1" fmla="*/ 2451521 w 2451521"/>
              <a:gd name="connsiteY1" fmla="*/ 81528 h 4443978"/>
              <a:gd name="connsiteX2" fmla="*/ 2451521 w 2451521"/>
              <a:gd name="connsiteY2" fmla="*/ 4443978 h 4443978"/>
              <a:gd name="connsiteX3" fmla="*/ 52809 w 2451521"/>
              <a:gd name="connsiteY3" fmla="*/ 4443978 h 4443978"/>
              <a:gd name="connsiteX4" fmla="*/ 0 w 2451521"/>
              <a:gd name="connsiteY4" fmla="*/ 0 h 4443978"/>
              <a:gd name="connsiteX0" fmla="*/ 0 w 2444163"/>
              <a:gd name="connsiteY0" fmla="*/ 0 h 4491031"/>
              <a:gd name="connsiteX1" fmla="*/ 2444163 w 2444163"/>
              <a:gd name="connsiteY1" fmla="*/ 128581 h 4491031"/>
              <a:gd name="connsiteX2" fmla="*/ 2444163 w 2444163"/>
              <a:gd name="connsiteY2" fmla="*/ 4491031 h 4491031"/>
              <a:gd name="connsiteX3" fmla="*/ 45451 w 2444163"/>
              <a:gd name="connsiteY3" fmla="*/ 4491031 h 4491031"/>
              <a:gd name="connsiteX4" fmla="*/ 0 w 2444163"/>
              <a:gd name="connsiteY4" fmla="*/ 0 h 4491031"/>
              <a:gd name="connsiteX0" fmla="*/ 0 w 2476856"/>
              <a:gd name="connsiteY0" fmla="*/ 0 h 4565557"/>
              <a:gd name="connsiteX1" fmla="*/ 2476856 w 2476856"/>
              <a:gd name="connsiteY1" fmla="*/ 203107 h 4565557"/>
              <a:gd name="connsiteX2" fmla="*/ 2476856 w 2476856"/>
              <a:gd name="connsiteY2" fmla="*/ 4565557 h 4565557"/>
              <a:gd name="connsiteX3" fmla="*/ 78144 w 2476856"/>
              <a:gd name="connsiteY3" fmla="*/ 4565557 h 4565557"/>
              <a:gd name="connsiteX4" fmla="*/ 0 w 2476856"/>
              <a:gd name="connsiteY4" fmla="*/ 0 h 4565557"/>
              <a:gd name="connsiteX0" fmla="*/ 0 w 2436983"/>
              <a:gd name="connsiteY0" fmla="*/ 0 h 4524615"/>
              <a:gd name="connsiteX1" fmla="*/ 2436983 w 2436983"/>
              <a:gd name="connsiteY1" fmla="*/ 162165 h 4524615"/>
              <a:gd name="connsiteX2" fmla="*/ 2436983 w 2436983"/>
              <a:gd name="connsiteY2" fmla="*/ 4524615 h 4524615"/>
              <a:gd name="connsiteX3" fmla="*/ 38271 w 2436983"/>
              <a:gd name="connsiteY3" fmla="*/ 4524615 h 4524615"/>
              <a:gd name="connsiteX4" fmla="*/ 0 w 2436983"/>
              <a:gd name="connsiteY4" fmla="*/ 0 h 4524615"/>
              <a:gd name="connsiteX0" fmla="*/ 0 w 2430694"/>
              <a:gd name="connsiteY0" fmla="*/ 0 h 4490853"/>
              <a:gd name="connsiteX1" fmla="*/ 2430694 w 2430694"/>
              <a:gd name="connsiteY1" fmla="*/ 128403 h 4490853"/>
              <a:gd name="connsiteX2" fmla="*/ 2430694 w 2430694"/>
              <a:gd name="connsiteY2" fmla="*/ 4490853 h 4490853"/>
              <a:gd name="connsiteX3" fmla="*/ 31982 w 2430694"/>
              <a:gd name="connsiteY3" fmla="*/ 4490853 h 4490853"/>
              <a:gd name="connsiteX4" fmla="*/ 0 w 2430694"/>
              <a:gd name="connsiteY4" fmla="*/ 0 h 4490853"/>
              <a:gd name="connsiteX0" fmla="*/ 0 w 2465169"/>
              <a:gd name="connsiteY0" fmla="*/ 0 h 4490853"/>
              <a:gd name="connsiteX1" fmla="*/ 2465169 w 2465169"/>
              <a:gd name="connsiteY1" fmla="*/ 68237 h 4490853"/>
              <a:gd name="connsiteX2" fmla="*/ 2430694 w 2465169"/>
              <a:gd name="connsiteY2" fmla="*/ 4490853 h 4490853"/>
              <a:gd name="connsiteX3" fmla="*/ 31982 w 2465169"/>
              <a:gd name="connsiteY3" fmla="*/ 4490853 h 4490853"/>
              <a:gd name="connsiteX4" fmla="*/ 0 w 2465169"/>
              <a:gd name="connsiteY4" fmla="*/ 0 h 4490853"/>
              <a:gd name="connsiteX0" fmla="*/ 0 w 2533228"/>
              <a:gd name="connsiteY0" fmla="*/ 0 h 4490853"/>
              <a:gd name="connsiteX1" fmla="*/ 2533228 w 2533228"/>
              <a:gd name="connsiteY1" fmla="*/ 15251 h 4490853"/>
              <a:gd name="connsiteX2" fmla="*/ 2430694 w 2533228"/>
              <a:gd name="connsiteY2" fmla="*/ 4490853 h 4490853"/>
              <a:gd name="connsiteX3" fmla="*/ 31982 w 2533228"/>
              <a:gd name="connsiteY3" fmla="*/ 4490853 h 4490853"/>
              <a:gd name="connsiteX4" fmla="*/ 0 w 2533228"/>
              <a:gd name="connsiteY4" fmla="*/ 0 h 4490853"/>
              <a:gd name="connsiteX0" fmla="*/ 0 w 2682102"/>
              <a:gd name="connsiteY0" fmla="*/ 36666 h 4527519"/>
              <a:gd name="connsiteX1" fmla="*/ 2682102 w 2682102"/>
              <a:gd name="connsiteY1" fmla="*/ 0 h 4527519"/>
              <a:gd name="connsiteX2" fmla="*/ 2430694 w 2682102"/>
              <a:gd name="connsiteY2" fmla="*/ 4527519 h 4527519"/>
              <a:gd name="connsiteX3" fmla="*/ 31982 w 2682102"/>
              <a:gd name="connsiteY3" fmla="*/ 4527519 h 4527519"/>
              <a:gd name="connsiteX4" fmla="*/ 0 w 2682102"/>
              <a:gd name="connsiteY4" fmla="*/ 36666 h 4527519"/>
              <a:gd name="connsiteX0" fmla="*/ 0 w 2743337"/>
              <a:gd name="connsiteY0" fmla="*/ 83007 h 4573860"/>
              <a:gd name="connsiteX1" fmla="*/ 2743337 w 2743337"/>
              <a:gd name="connsiteY1" fmla="*/ 0 h 4573860"/>
              <a:gd name="connsiteX2" fmla="*/ 2430694 w 2743337"/>
              <a:gd name="connsiteY2" fmla="*/ 4573860 h 4573860"/>
              <a:gd name="connsiteX3" fmla="*/ 31982 w 2743337"/>
              <a:gd name="connsiteY3" fmla="*/ 4573860 h 4573860"/>
              <a:gd name="connsiteX4" fmla="*/ 0 w 2743337"/>
              <a:gd name="connsiteY4" fmla="*/ 83007 h 4573860"/>
              <a:gd name="connsiteX0" fmla="*/ 0 w 2742624"/>
              <a:gd name="connsiteY0" fmla="*/ 29130 h 4519983"/>
              <a:gd name="connsiteX1" fmla="*/ 2742624 w 2742624"/>
              <a:gd name="connsiteY1" fmla="*/ 0 h 4519983"/>
              <a:gd name="connsiteX2" fmla="*/ 2430694 w 2742624"/>
              <a:gd name="connsiteY2" fmla="*/ 4519983 h 4519983"/>
              <a:gd name="connsiteX3" fmla="*/ 31982 w 2742624"/>
              <a:gd name="connsiteY3" fmla="*/ 4519983 h 4519983"/>
              <a:gd name="connsiteX4" fmla="*/ 0 w 2742624"/>
              <a:gd name="connsiteY4" fmla="*/ 29130 h 4519983"/>
              <a:gd name="connsiteX0" fmla="*/ 0 w 2789143"/>
              <a:gd name="connsiteY0" fmla="*/ 0 h 4538619"/>
              <a:gd name="connsiteX1" fmla="*/ 2789143 w 2789143"/>
              <a:gd name="connsiteY1" fmla="*/ 18636 h 4538619"/>
              <a:gd name="connsiteX2" fmla="*/ 2477213 w 2789143"/>
              <a:gd name="connsiteY2" fmla="*/ 4538619 h 4538619"/>
              <a:gd name="connsiteX3" fmla="*/ 78501 w 2789143"/>
              <a:gd name="connsiteY3" fmla="*/ 4538619 h 4538619"/>
              <a:gd name="connsiteX4" fmla="*/ 0 w 2789143"/>
              <a:gd name="connsiteY4" fmla="*/ 0 h 4538619"/>
              <a:gd name="connsiteX0" fmla="*/ 0 w 2768136"/>
              <a:gd name="connsiteY0" fmla="*/ 0 h 4598963"/>
              <a:gd name="connsiteX1" fmla="*/ 2768136 w 2768136"/>
              <a:gd name="connsiteY1" fmla="*/ 78980 h 4598963"/>
              <a:gd name="connsiteX2" fmla="*/ 2456206 w 2768136"/>
              <a:gd name="connsiteY2" fmla="*/ 4598963 h 4598963"/>
              <a:gd name="connsiteX3" fmla="*/ 57494 w 2768136"/>
              <a:gd name="connsiteY3" fmla="*/ 4598963 h 4598963"/>
              <a:gd name="connsiteX4" fmla="*/ 0 w 2768136"/>
              <a:gd name="connsiteY4" fmla="*/ 0 h 4598963"/>
              <a:gd name="connsiteX0" fmla="*/ 0 w 2795431"/>
              <a:gd name="connsiteY0" fmla="*/ 0 h 4572381"/>
              <a:gd name="connsiteX1" fmla="*/ 2795431 w 2795431"/>
              <a:gd name="connsiteY1" fmla="*/ 52398 h 4572381"/>
              <a:gd name="connsiteX2" fmla="*/ 2483501 w 2795431"/>
              <a:gd name="connsiteY2" fmla="*/ 4572381 h 4572381"/>
              <a:gd name="connsiteX3" fmla="*/ 84789 w 2795431"/>
              <a:gd name="connsiteY3" fmla="*/ 4572381 h 4572381"/>
              <a:gd name="connsiteX4" fmla="*/ 0 w 2795431"/>
              <a:gd name="connsiteY4" fmla="*/ 0 h 4572381"/>
              <a:gd name="connsiteX0" fmla="*/ 0 w 2815189"/>
              <a:gd name="connsiteY0" fmla="*/ 0 h 4606322"/>
              <a:gd name="connsiteX1" fmla="*/ 2815189 w 2815189"/>
              <a:gd name="connsiteY1" fmla="*/ 86339 h 4606322"/>
              <a:gd name="connsiteX2" fmla="*/ 2503259 w 2815189"/>
              <a:gd name="connsiteY2" fmla="*/ 4606322 h 4606322"/>
              <a:gd name="connsiteX3" fmla="*/ 104547 w 2815189"/>
              <a:gd name="connsiteY3" fmla="*/ 4606322 h 4606322"/>
              <a:gd name="connsiteX4" fmla="*/ 0 w 2815189"/>
              <a:gd name="connsiteY4" fmla="*/ 0 h 4606322"/>
              <a:gd name="connsiteX0" fmla="*/ 0 w 2808543"/>
              <a:gd name="connsiteY0" fmla="*/ 0 h 4606322"/>
              <a:gd name="connsiteX1" fmla="*/ 2808543 w 2808543"/>
              <a:gd name="connsiteY1" fmla="*/ 79515 h 4606322"/>
              <a:gd name="connsiteX2" fmla="*/ 2503259 w 2808543"/>
              <a:gd name="connsiteY2" fmla="*/ 4606322 h 4606322"/>
              <a:gd name="connsiteX3" fmla="*/ 104547 w 2808543"/>
              <a:gd name="connsiteY3" fmla="*/ 4606322 h 4606322"/>
              <a:gd name="connsiteX4" fmla="*/ 0 w 2808543"/>
              <a:gd name="connsiteY4" fmla="*/ 0 h 4606322"/>
              <a:gd name="connsiteX0" fmla="*/ 0 w 2808543"/>
              <a:gd name="connsiteY0" fmla="*/ 0 h 5305830"/>
              <a:gd name="connsiteX1" fmla="*/ 2808543 w 2808543"/>
              <a:gd name="connsiteY1" fmla="*/ 79515 h 5305830"/>
              <a:gd name="connsiteX2" fmla="*/ 2503259 w 2808543"/>
              <a:gd name="connsiteY2" fmla="*/ 4606322 h 5305830"/>
              <a:gd name="connsiteX3" fmla="*/ 27937 w 2808543"/>
              <a:gd name="connsiteY3" fmla="*/ 5305830 h 5305830"/>
              <a:gd name="connsiteX4" fmla="*/ 0 w 2808543"/>
              <a:gd name="connsiteY4" fmla="*/ 0 h 5305830"/>
              <a:gd name="connsiteX0" fmla="*/ 73170 w 2881713"/>
              <a:gd name="connsiteY0" fmla="*/ 0 h 5311228"/>
              <a:gd name="connsiteX1" fmla="*/ 2881713 w 2881713"/>
              <a:gd name="connsiteY1" fmla="*/ 79515 h 5311228"/>
              <a:gd name="connsiteX2" fmla="*/ 2576429 w 2881713"/>
              <a:gd name="connsiteY2" fmla="*/ 4606322 h 5311228"/>
              <a:gd name="connsiteX3" fmla="*/ 0 w 2881713"/>
              <a:gd name="connsiteY3" fmla="*/ 5311228 h 5311228"/>
              <a:gd name="connsiteX4" fmla="*/ 73170 w 2881713"/>
              <a:gd name="connsiteY4" fmla="*/ 0 h 5311228"/>
              <a:gd name="connsiteX0" fmla="*/ 100465 w 2909008"/>
              <a:gd name="connsiteY0" fmla="*/ 0 h 5337810"/>
              <a:gd name="connsiteX1" fmla="*/ 2909008 w 2909008"/>
              <a:gd name="connsiteY1" fmla="*/ 79515 h 5337810"/>
              <a:gd name="connsiteX2" fmla="*/ 2603724 w 2909008"/>
              <a:gd name="connsiteY2" fmla="*/ 4606322 h 5337810"/>
              <a:gd name="connsiteX3" fmla="*/ 0 w 2909008"/>
              <a:gd name="connsiteY3" fmla="*/ 5337810 h 5337810"/>
              <a:gd name="connsiteX4" fmla="*/ 100465 w 2909008"/>
              <a:gd name="connsiteY4" fmla="*/ 0 h 5337810"/>
              <a:gd name="connsiteX0" fmla="*/ 100465 w 2909008"/>
              <a:gd name="connsiteY0" fmla="*/ 0 h 5337810"/>
              <a:gd name="connsiteX1" fmla="*/ 2909008 w 2909008"/>
              <a:gd name="connsiteY1" fmla="*/ 79515 h 5337810"/>
              <a:gd name="connsiteX2" fmla="*/ 2783331 w 2909008"/>
              <a:gd name="connsiteY2" fmla="*/ 4777092 h 5337810"/>
              <a:gd name="connsiteX3" fmla="*/ 0 w 2909008"/>
              <a:gd name="connsiteY3" fmla="*/ 5337810 h 5337810"/>
              <a:gd name="connsiteX4" fmla="*/ 100465 w 2909008"/>
              <a:gd name="connsiteY4" fmla="*/ 0 h 5337810"/>
              <a:gd name="connsiteX0" fmla="*/ 100465 w 3135722"/>
              <a:gd name="connsiteY0" fmla="*/ 0 h 5337810"/>
              <a:gd name="connsiteX1" fmla="*/ 2909008 w 3135722"/>
              <a:gd name="connsiteY1" fmla="*/ 79515 h 5337810"/>
              <a:gd name="connsiteX2" fmla="*/ 3135722 w 3135722"/>
              <a:gd name="connsiteY2" fmla="*/ 5125278 h 5337810"/>
              <a:gd name="connsiteX3" fmla="*/ 0 w 3135722"/>
              <a:gd name="connsiteY3" fmla="*/ 5337810 h 5337810"/>
              <a:gd name="connsiteX4" fmla="*/ 100465 w 3135722"/>
              <a:gd name="connsiteY4" fmla="*/ 0 h 5337810"/>
              <a:gd name="connsiteX0" fmla="*/ 100465 w 3052412"/>
              <a:gd name="connsiteY0" fmla="*/ 0 h 5337810"/>
              <a:gd name="connsiteX1" fmla="*/ 2909008 w 3052412"/>
              <a:gd name="connsiteY1" fmla="*/ 79515 h 5337810"/>
              <a:gd name="connsiteX2" fmla="*/ 3052412 w 3052412"/>
              <a:gd name="connsiteY2" fmla="*/ 5312778 h 5337810"/>
              <a:gd name="connsiteX3" fmla="*/ 0 w 3052412"/>
              <a:gd name="connsiteY3" fmla="*/ 5337810 h 5337810"/>
              <a:gd name="connsiteX4" fmla="*/ 100465 w 3052412"/>
              <a:gd name="connsiteY4" fmla="*/ 0 h 5337810"/>
              <a:gd name="connsiteX0" fmla="*/ 100465 w 2932436"/>
              <a:gd name="connsiteY0" fmla="*/ 0 h 5337810"/>
              <a:gd name="connsiteX1" fmla="*/ 2909008 w 2932436"/>
              <a:gd name="connsiteY1" fmla="*/ 79515 h 5337810"/>
              <a:gd name="connsiteX2" fmla="*/ 2932436 w 2932436"/>
              <a:gd name="connsiteY2" fmla="*/ 5216890 h 5337810"/>
              <a:gd name="connsiteX3" fmla="*/ 0 w 2932436"/>
              <a:gd name="connsiteY3" fmla="*/ 5337810 h 5337810"/>
              <a:gd name="connsiteX4" fmla="*/ 100465 w 2932436"/>
              <a:gd name="connsiteY4" fmla="*/ 0 h 5337810"/>
              <a:gd name="connsiteX0" fmla="*/ 100465 w 2909008"/>
              <a:gd name="connsiteY0" fmla="*/ 0 h 5337810"/>
              <a:gd name="connsiteX1" fmla="*/ 2909008 w 2909008"/>
              <a:gd name="connsiteY1" fmla="*/ 79515 h 5337810"/>
              <a:gd name="connsiteX2" fmla="*/ 2850374 w 2909008"/>
              <a:gd name="connsiteY2" fmla="*/ 5310105 h 5337810"/>
              <a:gd name="connsiteX3" fmla="*/ 0 w 2909008"/>
              <a:gd name="connsiteY3" fmla="*/ 5337810 h 5337810"/>
              <a:gd name="connsiteX4" fmla="*/ 100465 w 2909008"/>
              <a:gd name="connsiteY4" fmla="*/ 0 h 5337810"/>
              <a:gd name="connsiteX0" fmla="*/ 100465 w 2909008"/>
              <a:gd name="connsiteY0" fmla="*/ 0 h 5356623"/>
              <a:gd name="connsiteX1" fmla="*/ 2909008 w 2909008"/>
              <a:gd name="connsiteY1" fmla="*/ 79515 h 5356623"/>
              <a:gd name="connsiteX2" fmla="*/ 2802608 w 2909008"/>
              <a:gd name="connsiteY2" fmla="*/ 5356623 h 5356623"/>
              <a:gd name="connsiteX3" fmla="*/ 0 w 2909008"/>
              <a:gd name="connsiteY3" fmla="*/ 5337810 h 5356623"/>
              <a:gd name="connsiteX4" fmla="*/ 100465 w 2909008"/>
              <a:gd name="connsiteY4" fmla="*/ 0 h 5356623"/>
              <a:gd name="connsiteX0" fmla="*/ 100465 w 2909008"/>
              <a:gd name="connsiteY0" fmla="*/ 0 h 5343688"/>
              <a:gd name="connsiteX1" fmla="*/ 2909008 w 2909008"/>
              <a:gd name="connsiteY1" fmla="*/ 79515 h 5343688"/>
              <a:gd name="connsiteX2" fmla="*/ 2843194 w 2909008"/>
              <a:gd name="connsiteY2" fmla="*/ 5343688 h 5343688"/>
              <a:gd name="connsiteX3" fmla="*/ 0 w 2909008"/>
              <a:gd name="connsiteY3" fmla="*/ 5337810 h 5343688"/>
              <a:gd name="connsiteX4" fmla="*/ 100465 w 2909008"/>
              <a:gd name="connsiteY4" fmla="*/ 0 h 5343688"/>
              <a:gd name="connsiteX0" fmla="*/ 100465 w 2909008"/>
              <a:gd name="connsiteY0" fmla="*/ 0 h 5363625"/>
              <a:gd name="connsiteX1" fmla="*/ 2909008 w 2909008"/>
              <a:gd name="connsiteY1" fmla="*/ 79515 h 5363625"/>
              <a:gd name="connsiteX2" fmla="*/ 2822723 w 2909008"/>
              <a:gd name="connsiteY2" fmla="*/ 5363625 h 5363625"/>
              <a:gd name="connsiteX3" fmla="*/ 0 w 2909008"/>
              <a:gd name="connsiteY3" fmla="*/ 5337810 h 5363625"/>
              <a:gd name="connsiteX4" fmla="*/ 100465 w 2909008"/>
              <a:gd name="connsiteY4" fmla="*/ 0 h 5363625"/>
              <a:gd name="connsiteX0" fmla="*/ 100465 w 2909008"/>
              <a:gd name="connsiteY0" fmla="*/ 0 h 5383919"/>
              <a:gd name="connsiteX1" fmla="*/ 2909008 w 2909008"/>
              <a:gd name="connsiteY1" fmla="*/ 79515 h 5383919"/>
              <a:gd name="connsiteX2" fmla="*/ 2829191 w 2909008"/>
              <a:gd name="connsiteY2" fmla="*/ 5383919 h 5383919"/>
              <a:gd name="connsiteX3" fmla="*/ 0 w 2909008"/>
              <a:gd name="connsiteY3" fmla="*/ 5337810 h 5383919"/>
              <a:gd name="connsiteX4" fmla="*/ 100465 w 2909008"/>
              <a:gd name="connsiteY4" fmla="*/ 0 h 5383919"/>
              <a:gd name="connsiteX0" fmla="*/ 100465 w 2927206"/>
              <a:gd name="connsiteY0" fmla="*/ 0 h 5383919"/>
              <a:gd name="connsiteX1" fmla="*/ 2927206 w 2927206"/>
              <a:gd name="connsiteY1" fmla="*/ 61793 h 5383919"/>
              <a:gd name="connsiteX2" fmla="*/ 2829191 w 2927206"/>
              <a:gd name="connsiteY2" fmla="*/ 5383919 h 5383919"/>
              <a:gd name="connsiteX3" fmla="*/ 0 w 2927206"/>
              <a:gd name="connsiteY3" fmla="*/ 5337810 h 5383919"/>
              <a:gd name="connsiteX4" fmla="*/ 100465 w 2927206"/>
              <a:gd name="connsiteY4" fmla="*/ 0 h 5383919"/>
              <a:gd name="connsiteX0" fmla="*/ 100465 w 2927444"/>
              <a:gd name="connsiteY0" fmla="*/ 0 h 5383919"/>
              <a:gd name="connsiteX1" fmla="*/ 2927444 w 2927444"/>
              <a:gd name="connsiteY1" fmla="*/ 43834 h 5383919"/>
              <a:gd name="connsiteX2" fmla="*/ 2829191 w 2927444"/>
              <a:gd name="connsiteY2" fmla="*/ 5383919 h 5383919"/>
              <a:gd name="connsiteX3" fmla="*/ 0 w 2927444"/>
              <a:gd name="connsiteY3" fmla="*/ 5337810 h 5383919"/>
              <a:gd name="connsiteX4" fmla="*/ 100465 w 2927444"/>
              <a:gd name="connsiteY4" fmla="*/ 0 h 5383919"/>
              <a:gd name="connsiteX0" fmla="*/ 55924 w 2927444"/>
              <a:gd name="connsiteY0" fmla="*/ 0 h 5411452"/>
              <a:gd name="connsiteX1" fmla="*/ 2927444 w 2927444"/>
              <a:gd name="connsiteY1" fmla="*/ 71367 h 5411452"/>
              <a:gd name="connsiteX2" fmla="*/ 2829191 w 2927444"/>
              <a:gd name="connsiteY2" fmla="*/ 5411452 h 5411452"/>
              <a:gd name="connsiteX3" fmla="*/ 0 w 2927444"/>
              <a:gd name="connsiteY3" fmla="*/ 5365343 h 5411452"/>
              <a:gd name="connsiteX4" fmla="*/ 55924 w 2927444"/>
              <a:gd name="connsiteY4" fmla="*/ 0 h 541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444" h="5411452">
                <a:moveTo>
                  <a:pt x="55924" y="0"/>
                </a:moveTo>
                <a:lnTo>
                  <a:pt x="2927444" y="71367"/>
                </a:lnTo>
                <a:lnTo>
                  <a:pt x="2829191" y="5411452"/>
                </a:lnTo>
                <a:lnTo>
                  <a:pt x="0" y="5365343"/>
                </a:lnTo>
                <a:lnTo>
                  <a:pt x="55924" y="0"/>
                </a:lnTo>
                <a:close/>
              </a:path>
            </a:pathLst>
          </a:custGeom>
          <a:solidFill>
            <a:schemeClr val="bg1">
              <a:lumMod val="75000"/>
            </a:schemeClr>
          </a:solidFill>
          <a:scene3d>
            <a:camera prst="isometricRightUp"/>
            <a:lightRig rig="threePt" dir="t"/>
          </a:scene3d>
        </p:spPr>
        <p:txBody>
          <a:bodyPr/>
          <a:lstStyle>
            <a:lvl1pPr marL="0" indent="0" algn="ctr">
              <a:buNone/>
              <a:defRPr>
                <a:solidFill>
                  <a:schemeClr val="tx1">
                    <a:lumMod val="50000"/>
                    <a:lumOff val="50000"/>
                  </a:schemeClr>
                </a:solidFill>
              </a:defRPr>
            </a:lvl1pPr>
          </a:lstStyle>
          <a:p>
            <a:endParaRPr lang="id-ID"/>
          </a:p>
        </p:txBody>
      </p:sp>
      <p:sp>
        <p:nvSpPr>
          <p:cNvPr id="6"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7" name="TextBox 6"/>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30111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2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2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6"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036498" y="0"/>
            <a:ext cx="9155502" cy="6858000"/>
          </a:xfrm>
          <a:custGeom>
            <a:avLst/>
            <a:gdLst>
              <a:gd name="connsiteX0" fmla="*/ 6857999 w 9155502"/>
              <a:gd name="connsiteY0" fmla="*/ 0 h 6858000"/>
              <a:gd name="connsiteX1" fmla="*/ 9155502 w 9155502"/>
              <a:gd name="connsiteY1" fmla="*/ 0 h 6858000"/>
              <a:gd name="connsiteX2" fmla="*/ 9155502 w 9155502"/>
              <a:gd name="connsiteY2" fmla="*/ 6858000 h 6858000"/>
              <a:gd name="connsiteX3" fmla="*/ 0 w 9155502"/>
              <a:gd name="connsiteY3" fmla="*/ 6858000 h 6858000"/>
              <a:gd name="connsiteX4" fmla="*/ 3429000 w 9155502"/>
              <a:gd name="connsiteY4" fmla="*/ 3429000 h 6858000"/>
              <a:gd name="connsiteX5" fmla="*/ 3428999 w 9155502"/>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502" h="6858000">
                <a:moveTo>
                  <a:pt x="6857999" y="0"/>
                </a:moveTo>
                <a:lnTo>
                  <a:pt x="9155502" y="0"/>
                </a:lnTo>
                <a:lnTo>
                  <a:pt x="9155502" y="6858000"/>
                </a:lnTo>
                <a:lnTo>
                  <a:pt x="0" y="6858000"/>
                </a:lnTo>
                <a:lnTo>
                  <a:pt x="3429000" y="3429000"/>
                </a:lnTo>
                <a:lnTo>
                  <a:pt x="3428999" y="3429000"/>
                </a:lnTo>
                <a:close/>
              </a:path>
            </a:pathLst>
          </a:custGeom>
        </p:spPr>
        <p:txBody>
          <a:bodyPr wrap="square">
            <a:noAutofit/>
          </a:bodyPr>
          <a:lstStyle>
            <a:lvl1pPr marL="0" indent="0" algn="ctr">
              <a:buNone/>
              <a:defRPr>
                <a:solidFill>
                  <a:schemeClr val="tx1">
                    <a:lumMod val="65000"/>
                    <a:lumOff val="35000"/>
                  </a:schemeClr>
                </a:solidFill>
              </a:defRPr>
            </a:lvl1pPr>
          </a:lstStyle>
          <a:p>
            <a:endParaRPr lang="id-ID"/>
          </a:p>
        </p:txBody>
      </p:sp>
      <p:sp>
        <p:nvSpPr>
          <p:cNvPr id="8" name="Freeform: Shape 7"/>
          <p:cNvSpPr/>
          <p:nvPr userDrawn="1"/>
        </p:nvSpPr>
        <p:spPr>
          <a:xfrm>
            <a:off x="9155502" y="0"/>
            <a:ext cx="12700" cy="12700"/>
          </a:xfrm>
          <a:custGeom>
            <a:avLst/>
            <a:gdLst>
              <a:gd name="connsiteX0" fmla="*/ 0 w 12700"/>
              <a:gd name="connsiteY0" fmla="*/ 0 h 12700"/>
              <a:gd name="connsiteX1" fmla="*/ 1 w 12700"/>
              <a:gd name="connsiteY1" fmla="*/ 0 h 12700"/>
              <a:gd name="connsiteX2" fmla="*/ 12700 w 12700"/>
              <a:gd name="connsiteY2" fmla="*/ 0 h 12700"/>
              <a:gd name="connsiteX3" fmla="*/ 12700 w 12700"/>
              <a:gd name="connsiteY3" fmla="*/ 12700 h 12700"/>
              <a:gd name="connsiteX4" fmla="*/ 0 w 12700"/>
              <a:gd name="connsiteY4" fmla="*/ 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0" y="0"/>
                </a:moveTo>
                <a:lnTo>
                  <a:pt x="1" y="0"/>
                </a:lnTo>
                <a:lnTo>
                  <a:pt x="12700" y="0"/>
                </a:lnTo>
                <a:lnTo>
                  <a:pt x="12700" y="12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Shape 5"/>
          <p:cNvSpPr/>
          <p:nvPr userDrawn="1"/>
        </p:nvSpPr>
        <p:spPr>
          <a:xfrm>
            <a:off x="9155502" y="6845300"/>
            <a:ext cx="12700" cy="12700"/>
          </a:xfrm>
          <a:custGeom>
            <a:avLst/>
            <a:gdLst>
              <a:gd name="connsiteX0" fmla="*/ 12700 w 12700"/>
              <a:gd name="connsiteY0" fmla="*/ 0 h 12700"/>
              <a:gd name="connsiteX1" fmla="*/ 12700 w 12700"/>
              <a:gd name="connsiteY1" fmla="*/ 12700 h 12700"/>
              <a:gd name="connsiteX2" fmla="*/ 0 w 12700"/>
              <a:gd name="connsiteY2" fmla="*/ 12700 h 12700"/>
              <a:gd name="connsiteX3" fmla="*/ 12700 w 12700"/>
              <a:gd name="connsiteY3" fmla="*/ 0 h 12700"/>
            </a:gdLst>
            <a:ahLst/>
            <a:cxnLst>
              <a:cxn ang="0">
                <a:pos x="connsiteX0" y="connsiteY0"/>
              </a:cxn>
              <a:cxn ang="0">
                <a:pos x="connsiteX1" y="connsiteY1"/>
              </a:cxn>
              <a:cxn ang="0">
                <a:pos x="connsiteX2" y="connsiteY2"/>
              </a:cxn>
              <a:cxn ang="0">
                <a:pos x="connsiteX3" y="connsiteY3"/>
              </a:cxn>
            </a:cxnLst>
            <a:rect l="l" t="t" r="r" b="b"/>
            <a:pathLst>
              <a:path w="12700" h="12700">
                <a:moveTo>
                  <a:pt x="12700" y="0"/>
                </a:moveTo>
                <a:lnTo>
                  <a:pt x="12700" y="12700"/>
                </a:lnTo>
                <a:lnTo>
                  <a:pt x="0" y="12700"/>
                </a:lnTo>
                <a:lnTo>
                  <a:pt x="127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1868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Parallelogram 1"/>
          <p:cNvSpPr/>
          <p:nvPr userDrawn="1"/>
        </p:nvSpPr>
        <p:spPr>
          <a:xfrm>
            <a:off x="5315854" y="0"/>
            <a:ext cx="11695796" cy="6858000"/>
          </a:xfrm>
          <a:prstGeom prst="parallelogram">
            <a:avLst>
              <a:gd name="adj" fmla="val 1006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p:cNvSpPr>
            <a:spLocks noGrp="1"/>
          </p:cNvSpPr>
          <p:nvPr>
            <p:ph type="pic" sz="quarter" idx="10"/>
          </p:nvPr>
        </p:nvSpPr>
        <p:spPr>
          <a:xfrm rot="300380">
            <a:off x="6763096" y="1534698"/>
            <a:ext cx="4309022" cy="2867729"/>
          </a:xfrm>
          <a:custGeom>
            <a:avLst/>
            <a:gdLst>
              <a:gd name="connsiteX0" fmla="*/ 0 w 3507697"/>
              <a:gd name="connsiteY0" fmla="*/ 0 h 2338388"/>
              <a:gd name="connsiteX1" fmla="*/ 3507697 w 3507697"/>
              <a:gd name="connsiteY1" fmla="*/ 0 h 2338388"/>
              <a:gd name="connsiteX2" fmla="*/ 3507697 w 3507697"/>
              <a:gd name="connsiteY2" fmla="*/ 2338388 h 2338388"/>
              <a:gd name="connsiteX3" fmla="*/ 0 w 3507697"/>
              <a:gd name="connsiteY3" fmla="*/ 2338388 h 2338388"/>
              <a:gd name="connsiteX4" fmla="*/ 0 w 3507697"/>
              <a:gd name="connsiteY4" fmla="*/ 0 h 2338388"/>
              <a:gd name="connsiteX0" fmla="*/ 0 w 3783518"/>
              <a:gd name="connsiteY0" fmla="*/ 169497 h 2507885"/>
              <a:gd name="connsiteX1" fmla="*/ 3783518 w 3783518"/>
              <a:gd name="connsiteY1" fmla="*/ 0 h 2507885"/>
              <a:gd name="connsiteX2" fmla="*/ 3507697 w 3783518"/>
              <a:gd name="connsiteY2" fmla="*/ 2507885 h 2507885"/>
              <a:gd name="connsiteX3" fmla="*/ 0 w 3783518"/>
              <a:gd name="connsiteY3" fmla="*/ 2507885 h 2507885"/>
              <a:gd name="connsiteX4" fmla="*/ 0 w 3783518"/>
              <a:gd name="connsiteY4" fmla="*/ 169497 h 2507885"/>
              <a:gd name="connsiteX0" fmla="*/ 0 w 3889791"/>
              <a:gd name="connsiteY0" fmla="*/ 178806 h 2517194"/>
              <a:gd name="connsiteX1" fmla="*/ 3889791 w 3889791"/>
              <a:gd name="connsiteY1" fmla="*/ 0 h 2517194"/>
              <a:gd name="connsiteX2" fmla="*/ 3507697 w 3889791"/>
              <a:gd name="connsiteY2" fmla="*/ 2517194 h 2517194"/>
              <a:gd name="connsiteX3" fmla="*/ 0 w 3889791"/>
              <a:gd name="connsiteY3" fmla="*/ 2517194 h 2517194"/>
              <a:gd name="connsiteX4" fmla="*/ 0 w 3889791"/>
              <a:gd name="connsiteY4" fmla="*/ 178806 h 2517194"/>
              <a:gd name="connsiteX0" fmla="*/ 0 w 3966642"/>
              <a:gd name="connsiteY0" fmla="*/ 262030 h 2600418"/>
              <a:gd name="connsiteX1" fmla="*/ 3966642 w 3966642"/>
              <a:gd name="connsiteY1" fmla="*/ 0 h 2600418"/>
              <a:gd name="connsiteX2" fmla="*/ 3507697 w 3966642"/>
              <a:gd name="connsiteY2" fmla="*/ 2600418 h 2600418"/>
              <a:gd name="connsiteX3" fmla="*/ 0 w 3966642"/>
              <a:gd name="connsiteY3" fmla="*/ 2600418 h 2600418"/>
              <a:gd name="connsiteX4" fmla="*/ 0 w 3966642"/>
              <a:gd name="connsiteY4" fmla="*/ 262030 h 2600418"/>
              <a:gd name="connsiteX0" fmla="*/ 0 w 4072250"/>
              <a:gd name="connsiteY0" fmla="*/ 278931 h 2617319"/>
              <a:gd name="connsiteX1" fmla="*/ 4072250 w 4072250"/>
              <a:gd name="connsiteY1" fmla="*/ 0 h 2617319"/>
              <a:gd name="connsiteX2" fmla="*/ 3507697 w 4072250"/>
              <a:gd name="connsiteY2" fmla="*/ 2617319 h 2617319"/>
              <a:gd name="connsiteX3" fmla="*/ 0 w 4072250"/>
              <a:gd name="connsiteY3" fmla="*/ 2617319 h 2617319"/>
              <a:gd name="connsiteX4" fmla="*/ 0 w 4072250"/>
              <a:gd name="connsiteY4" fmla="*/ 278931 h 2617319"/>
              <a:gd name="connsiteX0" fmla="*/ 0 w 4128988"/>
              <a:gd name="connsiteY0" fmla="*/ 329796 h 2668184"/>
              <a:gd name="connsiteX1" fmla="*/ 4128988 w 4128988"/>
              <a:gd name="connsiteY1" fmla="*/ 0 h 2668184"/>
              <a:gd name="connsiteX2" fmla="*/ 3507697 w 4128988"/>
              <a:gd name="connsiteY2" fmla="*/ 2668184 h 2668184"/>
              <a:gd name="connsiteX3" fmla="*/ 0 w 4128988"/>
              <a:gd name="connsiteY3" fmla="*/ 2668184 h 2668184"/>
              <a:gd name="connsiteX4" fmla="*/ 0 w 4128988"/>
              <a:gd name="connsiteY4" fmla="*/ 329796 h 2668184"/>
              <a:gd name="connsiteX0" fmla="*/ 0 w 4086102"/>
              <a:gd name="connsiteY0" fmla="*/ 295443 h 2633831"/>
              <a:gd name="connsiteX1" fmla="*/ 4086102 w 4086102"/>
              <a:gd name="connsiteY1" fmla="*/ 0 h 2633831"/>
              <a:gd name="connsiteX2" fmla="*/ 3507697 w 4086102"/>
              <a:gd name="connsiteY2" fmla="*/ 2633831 h 2633831"/>
              <a:gd name="connsiteX3" fmla="*/ 0 w 4086102"/>
              <a:gd name="connsiteY3" fmla="*/ 2633831 h 2633831"/>
              <a:gd name="connsiteX4" fmla="*/ 0 w 4086102"/>
              <a:gd name="connsiteY4" fmla="*/ 295443 h 2633831"/>
              <a:gd name="connsiteX0" fmla="*/ 0 w 4086102"/>
              <a:gd name="connsiteY0" fmla="*/ 295443 h 2695111"/>
              <a:gd name="connsiteX1" fmla="*/ 4086102 w 4086102"/>
              <a:gd name="connsiteY1" fmla="*/ 0 h 2695111"/>
              <a:gd name="connsiteX2" fmla="*/ 3681347 w 4086102"/>
              <a:gd name="connsiteY2" fmla="*/ 2695111 h 2695111"/>
              <a:gd name="connsiteX3" fmla="*/ 0 w 4086102"/>
              <a:gd name="connsiteY3" fmla="*/ 2633831 h 2695111"/>
              <a:gd name="connsiteX4" fmla="*/ 0 w 4086102"/>
              <a:gd name="connsiteY4" fmla="*/ 295443 h 2695111"/>
              <a:gd name="connsiteX0" fmla="*/ 0 w 4086102"/>
              <a:gd name="connsiteY0" fmla="*/ 295443 h 2798060"/>
              <a:gd name="connsiteX1" fmla="*/ 4086102 w 4086102"/>
              <a:gd name="connsiteY1" fmla="*/ 0 h 2798060"/>
              <a:gd name="connsiteX2" fmla="*/ 3728611 w 4086102"/>
              <a:gd name="connsiteY2" fmla="*/ 2798060 h 2798060"/>
              <a:gd name="connsiteX3" fmla="*/ 0 w 4086102"/>
              <a:gd name="connsiteY3" fmla="*/ 2633831 h 2798060"/>
              <a:gd name="connsiteX4" fmla="*/ 0 w 4086102"/>
              <a:gd name="connsiteY4" fmla="*/ 295443 h 2798060"/>
              <a:gd name="connsiteX0" fmla="*/ 0 w 4086102"/>
              <a:gd name="connsiteY0" fmla="*/ 295443 h 2841611"/>
              <a:gd name="connsiteX1" fmla="*/ 4086102 w 4086102"/>
              <a:gd name="connsiteY1" fmla="*/ 0 h 2841611"/>
              <a:gd name="connsiteX2" fmla="*/ 3755373 w 4086102"/>
              <a:gd name="connsiteY2" fmla="*/ 2841611 h 2841611"/>
              <a:gd name="connsiteX3" fmla="*/ 0 w 4086102"/>
              <a:gd name="connsiteY3" fmla="*/ 2633831 h 2841611"/>
              <a:gd name="connsiteX4" fmla="*/ 0 w 4086102"/>
              <a:gd name="connsiteY4" fmla="*/ 295443 h 2841611"/>
              <a:gd name="connsiteX0" fmla="*/ 0 w 4086102"/>
              <a:gd name="connsiteY0" fmla="*/ 295443 h 2832025"/>
              <a:gd name="connsiteX1" fmla="*/ 4086102 w 4086102"/>
              <a:gd name="connsiteY1" fmla="*/ 0 h 2832025"/>
              <a:gd name="connsiteX2" fmla="*/ 3777481 w 4086102"/>
              <a:gd name="connsiteY2" fmla="*/ 2832025 h 2832025"/>
              <a:gd name="connsiteX3" fmla="*/ 0 w 4086102"/>
              <a:gd name="connsiteY3" fmla="*/ 2633831 h 2832025"/>
              <a:gd name="connsiteX4" fmla="*/ 0 w 4086102"/>
              <a:gd name="connsiteY4" fmla="*/ 295443 h 2832025"/>
              <a:gd name="connsiteX0" fmla="*/ 105884 w 4191986"/>
              <a:gd name="connsiteY0" fmla="*/ 295443 h 2832025"/>
              <a:gd name="connsiteX1" fmla="*/ 4191986 w 4191986"/>
              <a:gd name="connsiteY1" fmla="*/ 0 h 2832025"/>
              <a:gd name="connsiteX2" fmla="*/ 3883365 w 4191986"/>
              <a:gd name="connsiteY2" fmla="*/ 2832025 h 2832025"/>
              <a:gd name="connsiteX3" fmla="*/ 0 w 4191986"/>
              <a:gd name="connsiteY3" fmla="*/ 2734897 h 2832025"/>
              <a:gd name="connsiteX4" fmla="*/ 105884 w 4191986"/>
              <a:gd name="connsiteY4" fmla="*/ 295443 h 2832025"/>
              <a:gd name="connsiteX0" fmla="*/ 197364 w 4283466"/>
              <a:gd name="connsiteY0" fmla="*/ 295443 h 2832025"/>
              <a:gd name="connsiteX1" fmla="*/ 4283466 w 4283466"/>
              <a:gd name="connsiteY1" fmla="*/ 0 h 2832025"/>
              <a:gd name="connsiteX2" fmla="*/ 3974845 w 4283466"/>
              <a:gd name="connsiteY2" fmla="*/ 2832025 h 2832025"/>
              <a:gd name="connsiteX3" fmla="*/ 0 w 4283466"/>
              <a:gd name="connsiteY3" fmla="*/ 2651120 h 2832025"/>
              <a:gd name="connsiteX4" fmla="*/ 197364 w 4283466"/>
              <a:gd name="connsiteY4" fmla="*/ 295443 h 2832025"/>
              <a:gd name="connsiteX0" fmla="*/ 284189 w 4283466"/>
              <a:gd name="connsiteY0" fmla="*/ 326083 h 2832025"/>
              <a:gd name="connsiteX1" fmla="*/ 4283466 w 4283466"/>
              <a:gd name="connsiteY1" fmla="*/ 0 h 2832025"/>
              <a:gd name="connsiteX2" fmla="*/ 3974845 w 4283466"/>
              <a:gd name="connsiteY2" fmla="*/ 2832025 h 2832025"/>
              <a:gd name="connsiteX3" fmla="*/ 0 w 4283466"/>
              <a:gd name="connsiteY3" fmla="*/ 2651120 h 2832025"/>
              <a:gd name="connsiteX4" fmla="*/ 284189 w 4283466"/>
              <a:gd name="connsiteY4" fmla="*/ 326083 h 2832025"/>
              <a:gd name="connsiteX0" fmla="*/ 399383 w 4283466"/>
              <a:gd name="connsiteY0" fmla="*/ 331290 h 2832025"/>
              <a:gd name="connsiteX1" fmla="*/ 4283466 w 4283466"/>
              <a:gd name="connsiteY1" fmla="*/ 0 h 2832025"/>
              <a:gd name="connsiteX2" fmla="*/ 3974845 w 4283466"/>
              <a:gd name="connsiteY2" fmla="*/ 2832025 h 2832025"/>
              <a:gd name="connsiteX3" fmla="*/ 0 w 4283466"/>
              <a:gd name="connsiteY3" fmla="*/ 2651120 h 2832025"/>
              <a:gd name="connsiteX4" fmla="*/ 399383 w 4283466"/>
              <a:gd name="connsiteY4" fmla="*/ 331290 h 2832025"/>
              <a:gd name="connsiteX0" fmla="*/ 437338 w 4283466"/>
              <a:gd name="connsiteY0" fmla="*/ 327965 h 2832025"/>
              <a:gd name="connsiteX1" fmla="*/ 4283466 w 4283466"/>
              <a:gd name="connsiteY1" fmla="*/ 0 h 2832025"/>
              <a:gd name="connsiteX2" fmla="*/ 3974845 w 4283466"/>
              <a:gd name="connsiteY2" fmla="*/ 2832025 h 2832025"/>
              <a:gd name="connsiteX3" fmla="*/ 0 w 4283466"/>
              <a:gd name="connsiteY3" fmla="*/ 2651120 h 2832025"/>
              <a:gd name="connsiteX4" fmla="*/ 437338 w 4283466"/>
              <a:gd name="connsiteY4" fmla="*/ 327965 h 2832025"/>
              <a:gd name="connsiteX0" fmla="*/ 433348 w 4283466"/>
              <a:gd name="connsiteY0" fmla="*/ 282420 h 2832025"/>
              <a:gd name="connsiteX1" fmla="*/ 4283466 w 4283466"/>
              <a:gd name="connsiteY1" fmla="*/ 0 h 2832025"/>
              <a:gd name="connsiteX2" fmla="*/ 3974845 w 4283466"/>
              <a:gd name="connsiteY2" fmla="*/ 2832025 h 2832025"/>
              <a:gd name="connsiteX3" fmla="*/ 0 w 4283466"/>
              <a:gd name="connsiteY3" fmla="*/ 2651120 h 2832025"/>
              <a:gd name="connsiteX4" fmla="*/ 433348 w 4283466"/>
              <a:gd name="connsiteY4" fmla="*/ 282420 h 2832025"/>
              <a:gd name="connsiteX0" fmla="*/ 463712 w 4283466"/>
              <a:gd name="connsiteY0" fmla="*/ 279760 h 2832025"/>
              <a:gd name="connsiteX1" fmla="*/ 4283466 w 4283466"/>
              <a:gd name="connsiteY1" fmla="*/ 0 h 2832025"/>
              <a:gd name="connsiteX2" fmla="*/ 3974845 w 4283466"/>
              <a:gd name="connsiteY2" fmla="*/ 2832025 h 2832025"/>
              <a:gd name="connsiteX3" fmla="*/ 0 w 4283466"/>
              <a:gd name="connsiteY3" fmla="*/ 2651120 h 2832025"/>
              <a:gd name="connsiteX4" fmla="*/ 463712 w 4283466"/>
              <a:gd name="connsiteY4" fmla="*/ 279760 h 2832025"/>
              <a:gd name="connsiteX0" fmla="*/ 482344 w 4283466"/>
              <a:gd name="connsiteY0" fmla="*/ 383305 h 2832025"/>
              <a:gd name="connsiteX1" fmla="*/ 4283466 w 4283466"/>
              <a:gd name="connsiteY1" fmla="*/ 0 h 2832025"/>
              <a:gd name="connsiteX2" fmla="*/ 3974845 w 4283466"/>
              <a:gd name="connsiteY2" fmla="*/ 2832025 h 2832025"/>
              <a:gd name="connsiteX3" fmla="*/ 0 w 4283466"/>
              <a:gd name="connsiteY3" fmla="*/ 2651120 h 2832025"/>
              <a:gd name="connsiteX4" fmla="*/ 482344 w 4283466"/>
              <a:gd name="connsiteY4" fmla="*/ 383305 h 2832025"/>
              <a:gd name="connsiteX0" fmla="*/ 468699 w 4283466"/>
              <a:gd name="connsiteY0" fmla="*/ 336693 h 2832025"/>
              <a:gd name="connsiteX1" fmla="*/ 4283466 w 4283466"/>
              <a:gd name="connsiteY1" fmla="*/ 0 h 2832025"/>
              <a:gd name="connsiteX2" fmla="*/ 3974845 w 4283466"/>
              <a:gd name="connsiteY2" fmla="*/ 2832025 h 2832025"/>
              <a:gd name="connsiteX3" fmla="*/ 0 w 4283466"/>
              <a:gd name="connsiteY3" fmla="*/ 2651120 h 2832025"/>
              <a:gd name="connsiteX4" fmla="*/ 468699 w 4283466"/>
              <a:gd name="connsiteY4" fmla="*/ 336693 h 2832025"/>
              <a:gd name="connsiteX0" fmla="*/ 470534 w 4283466"/>
              <a:gd name="connsiteY0" fmla="*/ 303066 h 2832025"/>
              <a:gd name="connsiteX1" fmla="*/ 4283466 w 4283466"/>
              <a:gd name="connsiteY1" fmla="*/ 0 h 2832025"/>
              <a:gd name="connsiteX2" fmla="*/ 3974845 w 4283466"/>
              <a:gd name="connsiteY2" fmla="*/ 2832025 h 2832025"/>
              <a:gd name="connsiteX3" fmla="*/ 0 w 4283466"/>
              <a:gd name="connsiteY3" fmla="*/ 2651120 h 2832025"/>
              <a:gd name="connsiteX4" fmla="*/ 470534 w 4283466"/>
              <a:gd name="connsiteY4" fmla="*/ 303066 h 2832025"/>
              <a:gd name="connsiteX0" fmla="*/ 450309 w 4283466"/>
              <a:gd name="connsiteY0" fmla="*/ 290495 h 2832025"/>
              <a:gd name="connsiteX1" fmla="*/ 4283466 w 4283466"/>
              <a:gd name="connsiteY1" fmla="*/ 0 h 2832025"/>
              <a:gd name="connsiteX2" fmla="*/ 3974845 w 4283466"/>
              <a:gd name="connsiteY2" fmla="*/ 2832025 h 2832025"/>
              <a:gd name="connsiteX3" fmla="*/ 0 w 4283466"/>
              <a:gd name="connsiteY3" fmla="*/ 2651120 h 2832025"/>
              <a:gd name="connsiteX4" fmla="*/ 450309 w 4283466"/>
              <a:gd name="connsiteY4" fmla="*/ 290495 h 2832025"/>
              <a:gd name="connsiteX0" fmla="*/ 450309 w 4296452"/>
              <a:gd name="connsiteY0" fmla="*/ 305975 h 2847505"/>
              <a:gd name="connsiteX1" fmla="*/ 4296452 w 4296452"/>
              <a:gd name="connsiteY1" fmla="*/ 0 h 2847505"/>
              <a:gd name="connsiteX2" fmla="*/ 3974845 w 4296452"/>
              <a:gd name="connsiteY2" fmla="*/ 2847505 h 2847505"/>
              <a:gd name="connsiteX3" fmla="*/ 0 w 4296452"/>
              <a:gd name="connsiteY3" fmla="*/ 2666600 h 2847505"/>
              <a:gd name="connsiteX4" fmla="*/ 450309 w 4296452"/>
              <a:gd name="connsiteY4" fmla="*/ 305975 h 2847505"/>
              <a:gd name="connsiteX0" fmla="*/ 450309 w 4310684"/>
              <a:gd name="connsiteY0" fmla="*/ 307222 h 2848752"/>
              <a:gd name="connsiteX1" fmla="*/ 4310684 w 4310684"/>
              <a:gd name="connsiteY1" fmla="*/ 0 h 2848752"/>
              <a:gd name="connsiteX2" fmla="*/ 3974845 w 4310684"/>
              <a:gd name="connsiteY2" fmla="*/ 2848752 h 2848752"/>
              <a:gd name="connsiteX3" fmla="*/ 0 w 4310684"/>
              <a:gd name="connsiteY3" fmla="*/ 2667847 h 2848752"/>
              <a:gd name="connsiteX4" fmla="*/ 450309 w 4310684"/>
              <a:gd name="connsiteY4" fmla="*/ 307222 h 2848752"/>
              <a:gd name="connsiteX0" fmla="*/ 450309 w 4310684"/>
              <a:gd name="connsiteY0" fmla="*/ 307222 h 2867729"/>
              <a:gd name="connsiteX1" fmla="*/ 4310684 w 4310684"/>
              <a:gd name="connsiteY1" fmla="*/ 0 h 2867729"/>
              <a:gd name="connsiteX2" fmla="*/ 3976507 w 4310684"/>
              <a:gd name="connsiteY2" fmla="*/ 2867729 h 2867729"/>
              <a:gd name="connsiteX3" fmla="*/ 0 w 4310684"/>
              <a:gd name="connsiteY3" fmla="*/ 2667847 h 2867729"/>
              <a:gd name="connsiteX4" fmla="*/ 450309 w 4310684"/>
              <a:gd name="connsiteY4" fmla="*/ 307222 h 2867729"/>
              <a:gd name="connsiteX0" fmla="*/ 445149 w 4305524"/>
              <a:gd name="connsiteY0" fmla="*/ 307222 h 2867729"/>
              <a:gd name="connsiteX1" fmla="*/ 4305524 w 4305524"/>
              <a:gd name="connsiteY1" fmla="*/ 0 h 2867729"/>
              <a:gd name="connsiteX2" fmla="*/ 3971347 w 4305524"/>
              <a:gd name="connsiteY2" fmla="*/ 2867729 h 2867729"/>
              <a:gd name="connsiteX3" fmla="*/ 0 w 4305524"/>
              <a:gd name="connsiteY3" fmla="*/ 2672175 h 2867729"/>
              <a:gd name="connsiteX4" fmla="*/ 445149 w 4305524"/>
              <a:gd name="connsiteY4" fmla="*/ 307222 h 2867729"/>
              <a:gd name="connsiteX0" fmla="*/ 441825 w 4302200"/>
              <a:gd name="connsiteY0" fmla="*/ 307222 h 2867729"/>
              <a:gd name="connsiteX1" fmla="*/ 4302200 w 4302200"/>
              <a:gd name="connsiteY1" fmla="*/ 0 h 2867729"/>
              <a:gd name="connsiteX2" fmla="*/ 3968023 w 4302200"/>
              <a:gd name="connsiteY2" fmla="*/ 2867729 h 2867729"/>
              <a:gd name="connsiteX3" fmla="*/ 0 w 4302200"/>
              <a:gd name="connsiteY3" fmla="*/ 2710129 h 2867729"/>
              <a:gd name="connsiteX4" fmla="*/ 441825 w 4302200"/>
              <a:gd name="connsiteY4" fmla="*/ 307222 h 2867729"/>
              <a:gd name="connsiteX0" fmla="*/ 448231 w 4308606"/>
              <a:gd name="connsiteY0" fmla="*/ 307222 h 2867729"/>
              <a:gd name="connsiteX1" fmla="*/ 4308606 w 4308606"/>
              <a:gd name="connsiteY1" fmla="*/ 0 h 2867729"/>
              <a:gd name="connsiteX2" fmla="*/ 3974429 w 4308606"/>
              <a:gd name="connsiteY2" fmla="*/ 2867729 h 2867729"/>
              <a:gd name="connsiteX3" fmla="*/ 0 w 4308606"/>
              <a:gd name="connsiteY3" fmla="*/ 2691567 h 2867729"/>
              <a:gd name="connsiteX4" fmla="*/ 448231 w 4308606"/>
              <a:gd name="connsiteY4" fmla="*/ 307222 h 2867729"/>
              <a:gd name="connsiteX0" fmla="*/ 448647 w 4309022"/>
              <a:gd name="connsiteY0" fmla="*/ 307222 h 2867729"/>
              <a:gd name="connsiteX1" fmla="*/ 4309022 w 4309022"/>
              <a:gd name="connsiteY1" fmla="*/ 0 h 2867729"/>
              <a:gd name="connsiteX2" fmla="*/ 3974845 w 4309022"/>
              <a:gd name="connsiteY2" fmla="*/ 2867729 h 2867729"/>
              <a:gd name="connsiteX3" fmla="*/ 0 w 4309022"/>
              <a:gd name="connsiteY3" fmla="*/ 2686822 h 2867729"/>
              <a:gd name="connsiteX4" fmla="*/ 448647 w 4309022"/>
              <a:gd name="connsiteY4" fmla="*/ 307222 h 286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9022" h="2867729">
                <a:moveTo>
                  <a:pt x="448647" y="307222"/>
                </a:moveTo>
                <a:lnTo>
                  <a:pt x="4309022" y="0"/>
                </a:lnTo>
                <a:lnTo>
                  <a:pt x="3974845" y="2867729"/>
                </a:lnTo>
                <a:lnTo>
                  <a:pt x="0" y="2686822"/>
                </a:lnTo>
                <a:lnTo>
                  <a:pt x="448647" y="307222"/>
                </a:lnTo>
                <a:close/>
              </a:path>
            </a:pathLst>
          </a:custGeom>
          <a:solidFill>
            <a:schemeClr val="bg1">
              <a:lumMod val="85000"/>
            </a:schemeClr>
          </a:solidFill>
          <a:effectLst>
            <a:innerShdw blurRad="114300">
              <a:prstClr val="black"/>
            </a:innerShdw>
          </a:effectLst>
          <a:scene3d>
            <a:camera prst="isometricOffAxis1Right"/>
            <a:lightRig rig="threePt" dir="t"/>
          </a:scene3d>
        </p:spPr>
        <p:txBody>
          <a:bodyPr/>
          <a:lstStyle>
            <a:lvl1pPr marL="0" indent="0" algn="ctr">
              <a:buNone/>
              <a:defRPr sz="1800">
                <a:solidFill>
                  <a:schemeClr val="tx1">
                    <a:lumMod val="65000"/>
                    <a:lumOff val="35000"/>
                  </a:schemeClr>
                </a:solidFill>
              </a:defRPr>
            </a:lvl1pPr>
          </a:lstStyle>
          <a:p>
            <a:endParaRPr lang="id-ID"/>
          </a:p>
        </p:txBody>
      </p:sp>
    </p:spTree>
    <p:extLst>
      <p:ext uri="{BB962C8B-B14F-4D97-AF65-F5344CB8AC3E}">
        <p14:creationId xmlns:p14="http://schemas.microsoft.com/office/powerpoint/2010/main" val="12128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848710" y="2686209"/>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p:spPr>
        <p:txBody>
          <a:bodyPr wrap="square">
            <a:noAutofit/>
          </a:bodyPr>
          <a:lstStyle>
            <a:lvl1pPr marL="0" indent="0" algn="ctr">
              <a:buNone/>
              <a:defRPr sz="1800">
                <a:solidFill>
                  <a:schemeClr val="bg1">
                    <a:lumMod val="65000"/>
                  </a:schemeClr>
                </a:solidFill>
              </a:defRPr>
            </a:lvl1pPr>
          </a:lstStyle>
          <a:p>
            <a:endParaRPr lang="id-ID"/>
          </a:p>
        </p:txBody>
      </p:sp>
      <p:sp>
        <p:nvSpPr>
          <p:cNvPr id="12" name="Picture Placeholder 11"/>
          <p:cNvSpPr>
            <a:spLocks noGrp="1"/>
          </p:cNvSpPr>
          <p:nvPr>
            <p:ph type="pic" sz="quarter" idx="14"/>
          </p:nvPr>
        </p:nvSpPr>
        <p:spPr>
          <a:xfrm>
            <a:off x="6428759" y="2686209"/>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p:spPr>
        <p:txBody>
          <a:bodyPr wrap="square">
            <a:noAutofit/>
          </a:bodyPr>
          <a:lstStyle>
            <a:lvl1pPr marL="0" indent="0" algn="ctr">
              <a:buNone/>
              <a:defRPr sz="1800">
                <a:solidFill>
                  <a:schemeClr val="bg1">
                    <a:lumMod val="65000"/>
                  </a:schemeClr>
                </a:solidFill>
              </a:defRPr>
            </a:lvl1pPr>
          </a:lstStyle>
          <a:p>
            <a:endParaRPr lang="id-ID"/>
          </a:p>
        </p:txBody>
      </p:sp>
      <p:sp>
        <p:nvSpPr>
          <p:cNvPr id="13" name="Picture Placeholder 12"/>
          <p:cNvSpPr>
            <a:spLocks noGrp="1"/>
          </p:cNvSpPr>
          <p:nvPr>
            <p:ph type="pic" sz="quarter" idx="15"/>
          </p:nvPr>
        </p:nvSpPr>
        <p:spPr>
          <a:xfrm>
            <a:off x="9008808" y="2686209"/>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p:spPr>
        <p:txBody>
          <a:bodyPr wrap="square">
            <a:noAutofit/>
          </a:bodyPr>
          <a:lstStyle>
            <a:lvl1pPr marL="0" indent="0" algn="ctr">
              <a:buNone/>
              <a:defRPr sz="1800">
                <a:solidFill>
                  <a:schemeClr val="bg1">
                    <a:lumMod val="65000"/>
                  </a:schemeClr>
                </a:solidFill>
              </a:defRPr>
            </a:lvl1pPr>
          </a:lstStyle>
          <a:p>
            <a:endParaRPr lang="id-ID"/>
          </a:p>
        </p:txBody>
      </p:sp>
      <p:sp>
        <p:nvSpPr>
          <p:cNvPr id="10" name="Picture Placeholder 9"/>
          <p:cNvSpPr>
            <a:spLocks noGrp="1"/>
          </p:cNvSpPr>
          <p:nvPr>
            <p:ph type="pic" sz="quarter" idx="12"/>
          </p:nvPr>
        </p:nvSpPr>
        <p:spPr>
          <a:xfrm>
            <a:off x="1249587" y="2686209"/>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p:spPr>
        <p:txBody>
          <a:bodyPr wrap="square">
            <a:noAutofit/>
          </a:bodyPr>
          <a:lstStyle>
            <a:lvl1pPr marL="0" indent="0" algn="ctr">
              <a:buNone/>
              <a:defRPr sz="1800">
                <a:solidFill>
                  <a:schemeClr val="bg1">
                    <a:lumMod val="65000"/>
                  </a:schemeClr>
                </a:solidFill>
              </a:defRPr>
            </a:lvl1pPr>
          </a:lstStyle>
          <a:p>
            <a:endParaRPr lang="id-ID"/>
          </a:p>
        </p:txBody>
      </p:sp>
      <p:sp>
        <p:nvSpPr>
          <p:cNvPr id="2"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3" name="TextBox 2"/>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37069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75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75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125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2000"/>
                                  </p:stCondLst>
                                  <p:endCondLst>
                                    <p:cond evt="begin" delay="0">
                                      <p:tn val="21"/>
                                    </p:cond>
                                  </p:end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275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ppt_x"/>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0" grpId="0"/>
      <p:bldP spid="2"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2"/>
                        </p:tgtEl>
                        <p:attrNameLst>
                          <p:attrName>style.visibility</p:attrName>
                        </p:attrNameLst>
                      </p:cBhvr>
                      <p:to>
                        <p:strVal val="visible"/>
                      </p:to>
                    </p:set>
                    <p:anim calcmode="lin" valueType="num">
                      <p:cBhvr additive="base">
                        <p:cTn dur="750" fill="hold"/>
                        <p:tgtEl>
                          <p:spTgt spid="2"/>
                        </p:tgtEl>
                        <p:attrNameLst>
                          <p:attrName>ppt_x</p:attrName>
                        </p:attrNameLst>
                      </p:cBhvr>
                      <p:tavLst>
                        <p:tav tm="0">
                          <p:val>
                            <p:strVal val="0-#ppt_w/2"/>
                          </p:val>
                        </p:tav>
                        <p:tav tm="100000">
                          <p:val>
                            <p:strVal val="#ppt_x"/>
                          </p:val>
                        </p:tav>
                      </p:tavLst>
                    </p:anim>
                    <p:anim calcmode="lin" valueType="num">
                      <p:cBhvr additive="base">
                        <p:cTn dur="750" fill="hold"/>
                        <p:tgtEl>
                          <p:spTgt spid="2"/>
                        </p:tgtEl>
                        <p:attrNameLst>
                          <p:attrName>ppt_y</p:attrName>
                        </p:attrNameLst>
                      </p:cBhvr>
                      <p:tavLst>
                        <p:tav tm="0">
                          <p:val>
                            <p:strVal val="#ppt_y"/>
                          </p:val>
                        </p:tav>
                        <p:tav tm="100000">
                          <p:val>
                            <p:strVal val="#ppt_y"/>
                          </p:val>
                        </p:tav>
                      </p:tavLst>
                    </p:anim>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788510" y="-1002891"/>
            <a:ext cx="12802374" cy="6858000"/>
          </a:xfrm>
          <a:custGeom>
            <a:avLst/>
            <a:gdLst>
              <a:gd name="connsiteX0" fmla="*/ 6901685 w 12802374"/>
              <a:gd name="connsiteY0" fmla="*/ 0 h 6858000"/>
              <a:gd name="connsiteX1" fmla="*/ 12802374 w 12802374"/>
              <a:gd name="connsiteY1" fmla="*/ 0 h 6858000"/>
              <a:gd name="connsiteX2" fmla="*/ 5900689 w 12802374"/>
              <a:gd name="connsiteY2" fmla="*/ 6858000 h 6858000"/>
              <a:gd name="connsiteX3" fmla="*/ 0 w 12802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802374" h="6858000">
                <a:moveTo>
                  <a:pt x="6901685" y="0"/>
                </a:moveTo>
                <a:lnTo>
                  <a:pt x="12802374" y="0"/>
                </a:lnTo>
                <a:lnTo>
                  <a:pt x="590068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3" name="Picture Placeholder 4"/>
          <p:cNvSpPr>
            <a:spLocks noGrp="1"/>
          </p:cNvSpPr>
          <p:nvPr>
            <p:ph type="pic" sz="quarter" idx="11"/>
          </p:nvPr>
        </p:nvSpPr>
        <p:spPr>
          <a:xfrm>
            <a:off x="5233852" y="3805083"/>
            <a:ext cx="12802374" cy="6858000"/>
          </a:xfrm>
          <a:custGeom>
            <a:avLst/>
            <a:gdLst>
              <a:gd name="connsiteX0" fmla="*/ 6901685 w 12802374"/>
              <a:gd name="connsiteY0" fmla="*/ 0 h 6858000"/>
              <a:gd name="connsiteX1" fmla="*/ 12802374 w 12802374"/>
              <a:gd name="connsiteY1" fmla="*/ 0 h 6858000"/>
              <a:gd name="connsiteX2" fmla="*/ 5900689 w 12802374"/>
              <a:gd name="connsiteY2" fmla="*/ 6858000 h 6858000"/>
              <a:gd name="connsiteX3" fmla="*/ 0 w 12802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802374" h="6858000">
                <a:moveTo>
                  <a:pt x="6901685" y="0"/>
                </a:moveTo>
                <a:lnTo>
                  <a:pt x="12802374" y="0"/>
                </a:lnTo>
                <a:lnTo>
                  <a:pt x="590068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7" name="Text Placeholder 2"/>
          <p:cNvSpPr>
            <a:spLocks noGrp="1"/>
          </p:cNvSpPr>
          <p:nvPr>
            <p:ph type="body" sz="quarter" idx="12"/>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8" name="TextBox 7"/>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6418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25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150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5233852" y="-3052917"/>
            <a:ext cx="12802374" cy="6858000"/>
          </a:xfrm>
          <a:custGeom>
            <a:avLst/>
            <a:gdLst>
              <a:gd name="connsiteX0" fmla="*/ 6901685 w 12802374"/>
              <a:gd name="connsiteY0" fmla="*/ 0 h 6858000"/>
              <a:gd name="connsiteX1" fmla="*/ 12802374 w 12802374"/>
              <a:gd name="connsiteY1" fmla="*/ 0 h 6858000"/>
              <a:gd name="connsiteX2" fmla="*/ 5900689 w 12802374"/>
              <a:gd name="connsiteY2" fmla="*/ 6858000 h 6858000"/>
              <a:gd name="connsiteX3" fmla="*/ 0 w 12802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802374" h="6858000">
                <a:moveTo>
                  <a:pt x="6901685" y="0"/>
                </a:moveTo>
                <a:lnTo>
                  <a:pt x="12802374" y="0"/>
                </a:lnTo>
                <a:lnTo>
                  <a:pt x="590068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7" name="TextBox 6"/>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42021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5" name="Picture Placeholder 4"/>
          <p:cNvSpPr>
            <a:spLocks noGrp="1"/>
          </p:cNvSpPr>
          <p:nvPr>
            <p:ph type="pic" sz="quarter" idx="11"/>
          </p:nvPr>
        </p:nvSpPr>
        <p:spPr>
          <a:xfrm>
            <a:off x="1711093" y="1209368"/>
            <a:ext cx="3982632" cy="4439264"/>
          </a:xfrm>
          <a:prstGeom prst="rect">
            <a:avLst/>
          </a:prstGeom>
          <a:effectLst>
            <a:outerShdw blurRad="381000" algn="ctr" rotWithShape="0">
              <a:schemeClr val="tx1">
                <a:lumMod val="95000"/>
                <a:lumOff val="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55756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Freeform: Shape 2"/>
          <p:cNvSpPr/>
          <p:nvPr userDrawn="1"/>
        </p:nvSpPr>
        <p:spPr>
          <a:xfrm flipH="1">
            <a:off x="8815740" y="38480"/>
            <a:ext cx="3423558" cy="6781040"/>
          </a:xfrm>
          <a:custGeom>
            <a:avLst/>
            <a:gdLst>
              <a:gd name="connsiteX0" fmla="*/ 7372 w 722211"/>
              <a:gd name="connsiteY0" fmla="*/ 0 h 1430484"/>
              <a:gd name="connsiteX1" fmla="*/ 627679 w 722211"/>
              <a:gd name="connsiteY1" fmla="*/ 359867 h 1430484"/>
              <a:gd name="connsiteX2" fmla="*/ 623983 w 722211"/>
              <a:gd name="connsiteY2" fmla="*/ 1076995 h 1430484"/>
              <a:gd name="connsiteX3" fmla="*/ 0 w 722211"/>
              <a:gd name="connsiteY3" fmla="*/ 1430450 h 1430484"/>
              <a:gd name="connsiteX4" fmla="*/ 3339 w 722211"/>
              <a:gd name="connsiteY4" fmla="*/ 1087814 h 1430484"/>
              <a:gd name="connsiteX5" fmla="*/ 6970 w 722211"/>
              <a:gd name="connsiteY5" fmla="*/ 1088180 h 1430484"/>
              <a:gd name="connsiteX6" fmla="*/ 379908 w 722211"/>
              <a:gd name="connsiteY6" fmla="*/ 715243 h 1430484"/>
              <a:gd name="connsiteX7" fmla="*/ 82130 w 722211"/>
              <a:gd name="connsiteY7" fmla="*/ 349883 h 1430484"/>
              <a:gd name="connsiteX8" fmla="*/ 7180 w 722211"/>
              <a:gd name="connsiteY8" fmla="*/ 342327 h 143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11" h="1430484">
                <a:moveTo>
                  <a:pt x="7372" y="0"/>
                </a:moveTo>
                <a:cubicBezTo>
                  <a:pt x="263686" y="144"/>
                  <a:pt x="500327" y="137431"/>
                  <a:pt x="627679" y="359867"/>
                </a:cubicBezTo>
                <a:cubicBezTo>
                  <a:pt x="755031" y="582304"/>
                  <a:pt x="753621" y="855882"/>
                  <a:pt x="623983" y="1076995"/>
                </a:cubicBezTo>
                <a:cubicBezTo>
                  <a:pt x="494345" y="1298107"/>
                  <a:pt x="256301" y="1432947"/>
                  <a:pt x="0" y="1430450"/>
                </a:cubicBezTo>
                <a:lnTo>
                  <a:pt x="3339" y="1087814"/>
                </a:lnTo>
                <a:lnTo>
                  <a:pt x="6970" y="1088180"/>
                </a:lnTo>
                <a:cubicBezTo>
                  <a:pt x="212938" y="1088180"/>
                  <a:pt x="379908" y="921210"/>
                  <a:pt x="379908" y="715243"/>
                </a:cubicBezTo>
                <a:cubicBezTo>
                  <a:pt x="379908" y="535022"/>
                  <a:pt x="252072" y="384658"/>
                  <a:pt x="82130" y="349883"/>
                </a:cubicBezTo>
                <a:lnTo>
                  <a:pt x="7180" y="342327"/>
                </a:lnTo>
                <a:close/>
              </a:path>
            </a:pathLst>
          </a:cu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solidFill>
            </a:endParaRPr>
          </a:p>
        </p:txBody>
      </p:sp>
      <p:sp>
        <p:nvSpPr>
          <p:cNvPr id="4" name="Picture Placeholder 3"/>
          <p:cNvSpPr>
            <a:spLocks noGrp="1"/>
          </p:cNvSpPr>
          <p:nvPr>
            <p:ph type="pic" sz="quarter" idx="10"/>
          </p:nvPr>
        </p:nvSpPr>
        <p:spPr>
          <a:xfrm>
            <a:off x="6610350" y="1966913"/>
            <a:ext cx="4816475" cy="2924175"/>
          </a:xfrm>
          <a:prstGeom prst="roundRect">
            <a:avLst>
              <a:gd name="adj" fmla="val 784"/>
            </a:avLst>
          </a:prstGeom>
          <a:effectLst>
            <a:outerShdw blurRad="1270000" sx="90000" sy="90000" algn="ctr" rotWithShape="0">
              <a:schemeClr val="bg1">
                <a:lumMod val="75000"/>
                <a:alpha val="40000"/>
              </a:schemeClr>
            </a:outerShdw>
          </a:effectLst>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7739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356107" y="2804798"/>
            <a:ext cx="1971226" cy="1971226"/>
          </a:xfrm>
          <a:custGeom>
            <a:avLst/>
            <a:gdLst>
              <a:gd name="connsiteX0" fmla="*/ 328544 w 1971226"/>
              <a:gd name="connsiteY0" fmla="*/ 0 h 1971226"/>
              <a:gd name="connsiteX1" fmla="*/ 1642682 w 1971226"/>
              <a:gd name="connsiteY1" fmla="*/ 0 h 1971226"/>
              <a:gd name="connsiteX2" fmla="*/ 1971226 w 1971226"/>
              <a:gd name="connsiteY2" fmla="*/ 328544 h 1971226"/>
              <a:gd name="connsiteX3" fmla="*/ 1971226 w 1971226"/>
              <a:gd name="connsiteY3" fmla="*/ 1642682 h 1971226"/>
              <a:gd name="connsiteX4" fmla="*/ 1642682 w 1971226"/>
              <a:gd name="connsiteY4" fmla="*/ 1971226 h 1971226"/>
              <a:gd name="connsiteX5" fmla="*/ 328544 w 1971226"/>
              <a:gd name="connsiteY5" fmla="*/ 1971226 h 1971226"/>
              <a:gd name="connsiteX6" fmla="*/ 0 w 1971226"/>
              <a:gd name="connsiteY6" fmla="*/ 1642682 h 1971226"/>
              <a:gd name="connsiteX7" fmla="*/ 0 w 1971226"/>
              <a:gd name="connsiteY7" fmla="*/ 328544 h 1971226"/>
              <a:gd name="connsiteX8" fmla="*/ 328544 w 1971226"/>
              <a:gd name="connsiteY8" fmla="*/ 0 h 19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26" h="1971226">
                <a:moveTo>
                  <a:pt x="328544" y="0"/>
                </a:moveTo>
                <a:lnTo>
                  <a:pt x="1642682" y="0"/>
                </a:lnTo>
                <a:cubicBezTo>
                  <a:pt x="1824132" y="0"/>
                  <a:pt x="1971226" y="147094"/>
                  <a:pt x="1971226" y="328544"/>
                </a:cubicBezTo>
                <a:lnTo>
                  <a:pt x="1971226" y="1642682"/>
                </a:lnTo>
                <a:cubicBezTo>
                  <a:pt x="1971226" y="1824132"/>
                  <a:pt x="1824132" y="1971226"/>
                  <a:pt x="1642682" y="1971226"/>
                </a:cubicBezTo>
                <a:lnTo>
                  <a:pt x="328544" y="1971226"/>
                </a:lnTo>
                <a:cubicBezTo>
                  <a:pt x="147094" y="1971226"/>
                  <a:pt x="0" y="1824132"/>
                  <a:pt x="0" y="1642682"/>
                </a:cubicBezTo>
                <a:lnTo>
                  <a:pt x="0" y="328544"/>
                </a:lnTo>
                <a:cubicBezTo>
                  <a:pt x="0" y="147094"/>
                  <a:pt x="147094" y="0"/>
                  <a:pt x="328544"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2" name="Picture Placeholder 11"/>
          <p:cNvSpPr>
            <a:spLocks noGrp="1"/>
          </p:cNvSpPr>
          <p:nvPr>
            <p:ph type="pic" sz="quarter" idx="14"/>
          </p:nvPr>
        </p:nvSpPr>
        <p:spPr>
          <a:xfrm>
            <a:off x="8847548" y="2804798"/>
            <a:ext cx="1971226" cy="1971226"/>
          </a:xfrm>
          <a:custGeom>
            <a:avLst/>
            <a:gdLst>
              <a:gd name="connsiteX0" fmla="*/ 328544 w 1971226"/>
              <a:gd name="connsiteY0" fmla="*/ 0 h 1971226"/>
              <a:gd name="connsiteX1" fmla="*/ 1642682 w 1971226"/>
              <a:gd name="connsiteY1" fmla="*/ 0 h 1971226"/>
              <a:gd name="connsiteX2" fmla="*/ 1971226 w 1971226"/>
              <a:gd name="connsiteY2" fmla="*/ 328544 h 1971226"/>
              <a:gd name="connsiteX3" fmla="*/ 1971226 w 1971226"/>
              <a:gd name="connsiteY3" fmla="*/ 1642682 h 1971226"/>
              <a:gd name="connsiteX4" fmla="*/ 1642682 w 1971226"/>
              <a:gd name="connsiteY4" fmla="*/ 1971226 h 1971226"/>
              <a:gd name="connsiteX5" fmla="*/ 328544 w 1971226"/>
              <a:gd name="connsiteY5" fmla="*/ 1971226 h 1971226"/>
              <a:gd name="connsiteX6" fmla="*/ 0 w 1971226"/>
              <a:gd name="connsiteY6" fmla="*/ 1642682 h 1971226"/>
              <a:gd name="connsiteX7" fmla="*/ 0 w 1971226"/>
              <a:gd name="connsiteY7" fmla="*/ 328544 h 1971226"/>
              <a:gd name="connsiteX8" fmla="*/ 328544 w 1971226"/>
              <a:gd name="connsiteY8" fmla="*/ 0 h 19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26" h="1971226">
                <a:moveTo>
                  <a:pt x="328544" y="0"/>
                </a:moveTo>
                <a:lnTo>
                  <a:pt x="1642682" y="0"/>
                </a:lnTo>
                <a:cubicBezTo>
                  <a:pt x="1824132" y="0"/>
                  <a:pt x="1971226" y="147094"/>
                  <a:pt x="1971226" y="328544"/>
                </a:cubicBezTo>
                <a:lnTo>
                  <a:pt x="1971226" y="1642682"/>
                </a:lnTo>
                <a:cubicBezTo>
                  <a:pt x="1971226" y="1824132"/>
                  <a:pt x="1824132" y="1971226"/>
                  <a:pt x="1642682" y="1971226"/>
                </a:cubicBezTo>
                <a:lnTo>
                  <a:pt x="328544" y="1971226"/>
                </a:lnTo>
                <a:cubicBezTo>
                  <a:pt x="147094" y="1971226"/>
                  <a:pt x="0" y="1824132"/>
                  <a:pt x="0" y="1642682"/>
                </a:cubicBezTo>
                <a:lnTo>
                  <a:pt x="0" y="328544"/>
                </a:lnTo>
                <a:cubicBezTo>
                  <a:pt x="0" y="147094"/>
                  <a:pt x="147094" y="0"/>
                  <a:pt x="328544"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3" name="Picture Placeholder 12"/>
          <p:cNvSpPr>
            <a:spLocks noGrp="1"/>
          </p:cNvSpPr>
          <p:nvPr>
            <p:ph type="pic" sz="quarter" idx="15"/>
          </p:nvPr>
        </p:nvSpPr>
        <p:spPr>
          <a:xfrm>
            <a:off x="3864666" y="2576198"/>
            <a:ext cx="1971226" cy="1971226"/>
          </a:xfrm>
          <a:custGeom>
            <a:avLst/>
            <a:gdLst>
              <a:gd name="connsiteX0" fmla="*/ 328544 w 1971226"/>
              <a:gd name="connsiteY0" fmla="*/ 0 h 1971226"/>
              <a:gd name="connsiteX1" fmla="*/ 1642682 w 1971226"/>
              <a:gd name="connsiteY1" fmla="*/ 0 h 1971226"/>
              <a:gd name="connsiteX2" fmla="*/ 1971226 w 1971226"/>
              <a:gd name="connsiteY2" fmla="*/ 328544 h 1971226"/>
              <a:gd name="connsiteX3" fmla="*/ 1971226 w 1971226"/>
              <a:gd name="connsiteY3" fmla="*/ 1642682 h 1971226"/>
              <a:gd name="connsiteX4" fmla="*/ 1642682 w 1971226"/>
              <a:gd name="connsiteY4" fmla="*/ 1971226 h 1971226"/>
              <a:gd name="connsiteX5" fmla="*/ 328544 w 1971226"/>
              <a:gd name="connsiteY5" fmla="*/ 1971226 h 1971226"/>
              <a:gd name="connsiteX6" fmla="*/ 0 w 1971226"/>
              <a:gd name="connsiteY6" fmla="*/ 1642682 h 1971226"/>
              <a:gd name="connsiteX7" fmla="*/ 0 w 1971226"/>
              <a:gd name="connsiteY7" fmla="*/ 328544 h 1971226"/>
              <a:gd name="connsiteX8" fmla="*/ 328544 w 1971226"/>
              <a:gd name="connsiteY8" fmla="*/ 0 h 19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26" h="1971226">
                <a:moveTo>
                  <a:pt x="328544" y="0"/>
                </a:moveTo>
                <a:lnTo>
                  <a:pt x="1642682" y="0"/>
                </a:lnTo>
                <a:cubicBezTo>
                  <a:pt x="1824132" y="0"/>
                  <a:pt x="1971226" y="147094"/>
                  <a:pt x="1971226" y="328544"/>
                </a:cubicBezTo>
                <a:lnTo>
                  <a:pt x="1971226" y="1642682"/>
                </a:lnTo>
                <a:cubicBezTo>
                  <a:pt x="1971226" y="1824132"/>
                  <a:pt x="1824132" y="1971226"/>
                  <a:pt x="1642682" y="1971226"/>
                </a:cubicBezTo>
                <a:lnTo>
                  <a:pt x="328544" y="1971226"/>
                </a:lnTo>
                <a:cubicBezTo>
                  <a:pt x="147094" y="1971226"/>
                  <a:pt x="0" y="1824132"/>
                  <a:pt x="0" y="1642682"/>
                </a:cubicBezTo>
                <a:lnTo>
                  <a:pt x="0" y="328544"/>
                </a:lnTo>
                <a:cubicBezTo>
                  <a:pt x="0" y="147094"/>
                  <a:pt x="147094" y="0"/>
                  <a:pt x="328544" y="0"/>
                </a:cubicBezTo>
                <a:close/>
              </a:path>
            </a:pathLst>
          </a:custGeom>
          <a:effectLst>
            <a:outerShdw blurRad="254000" dist="63500" dir="5400000" algn="t" rotWithShape="0">
              <a:schemeClr val="bg1">
                <a:lumMod val="7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2"/>
          </p:nvPr>
        </p:nvSpPr>
        <p:spPr>
          <a:xfrm>
            <a:off x="1373227" y="2804798"/>
            <a:ext cx="1971226" cy="1971226"/>
          </a:xfrm>
          <a:custGeom>
            <a:avLst/>
            <a:gdLst>
              <a:gd name="connsiteX0" fmla="*/ 328544 w 1971226"/>
              <a:gd name="connsiteY0" fmla="*/ 0 h 1971226"/>
              <a:gd name="connsiteX1" fmla="*/ 1642682 w 1971226"/>
              <a:gd name="connsiteY1" fmla="*/ 0 h 1971226"/>
              <a:gd name="connsiteX2" fmla="*/ 1971226 w 1971226"/>
              <a:gd name="connsiteY2" fmla="*/ 328544 h 1971226"/>
              <a:gd name="connsiteX3" fmla="*/ 1971226 w 1971226"/>
              <a:gd name="connsiteY3" fmla="*/ 1642682 h 1971226"/>
              <a:gd name="connsiteX4" fmla="*/ 1642682 w 1971226"/>
              <a:gd name="connsiteY4" fmla="*/ 1971226 h 1971226"/>
              <a:gd name="connsiteX5" fmla="*/ 328544 w 1971226"/>
              <a:gd name="connsiteY5" fmla="*/ 1971226 h 1971226"/>
              <a:gd name="connsiteX6" fmla="*/ 0 w 1971226"/>
              <a:gd name="connsiteY6" fmla="*/ 1642682 h 1971226"/>
              <a:gd name="connsiteX7" fmla="*/ 0 w 1971226"/>
              <a:gd name="connsiteY7" fmla="*/ 328544 h 1971226"/>
              <a:gd name="connsiteX8" fmla="*/ 328544 w 1971226"/>
              <a:gd name="connsiteY8" fmla="*/ 0 h 19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26" h="1971226">
                <a:moveTo>
                  <a:pt x="328544" y="0"/>
                </a:moveTo>
                <a:lnTo>
                  <a:pt x="1642682" y="0"/>
                </a:lnTo>
                <a:cubicBezTo>
                  <a:pt x="1824132" y="0"/>
                  <a:pt x="1971226" y="147094"/>
                  <a:pt x="1971226" y="328544"/>
                </a:cubicBezTo>
                <a:lnTo>
                  <a:pt x="1971226" y="1642682"/>
                </a:lnTo>
                <a:cubicBezTo>
                  <a:pt x="1971226" y="1824132"/>
                  <a:pt x="1824132" y="1971226"/>
                  <a:pt x="1642682" y="1971226"/>
                </a:cubicBezTo>
                <a:lnTo>
                  <a:pt x="328544" y="1971226"/>
                </a:lnTo>
                <a:cubicBezTo>
                  <a:pt x="147094" y="1971226"/>
                  <a:pt x="0" y="1824132"/>
                  <a:pt x="0" y="1642682"/>
                </a:cubicBezTo>
                <a:lnTo>
                  <a:pt x="0" y="328544"/>
                </a:lnTo>
                <a:cubicBezTo>
                  <a:pt x="0" y="147094"/>
                  <a:pt x="147094" y="0"/>
                  <a:pt x="328544"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9" name="TextBox 8"/>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38617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75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15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225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300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0" grpId="0"/>
      <p:bldP spid="8"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5373969" y="220967"/>
            <a:ext cx="6477824" cy="6138697"/>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txBody>
          <a:bodyPr wrap="square">
            <a:noAutofit/>
          </a:bodyPr>
          <a:lstStyle>
            <a:lvl1pPr marL="0" indent="0" algn="ctr">
              <a:buNone/>
              <a:defRPr sz="2000">
                <a:solidFill>
                  <a:schemeClr val="tx1">
                    <a:lumMod val="65000"/>
                    <a:lumOff val="35000"/>
                  </a:schemeClr>
                </a:solidFill>
              </a:defRPr>
            </a:lvl1pPr>
          </a:lstStyle>
          <a:p>
            <a:endParaRPr lang="id-ID"/>
          </a:p>
        </p:txBody>
      </p:sp>
      <p:sp>
        <p:nvSpPr>
          <p:cNvPr id="5"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6" name="TextBox 5"/>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368667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300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2801260" y="0"/>
            <a:ext cx="9390741" cy="6858000"/>
          </a:xfrm>
          <a:custGeom>
            <a:avLst/>
            <a:gdLst>
              <a:gd name="connsiteX0" fmla="*/ 9390741 w 9390741"/>
              <a:gd name="connsiteY0" fmla="*/ 2744432 h 6858000"/>
              <a:gd name="connsiteX1" fmla="*/ 9390741 w 9390741"/>
              <a:gd name="connsiteY1" fmla="*/ 5258113 h 6858000"/>
              <a:gd name="connsiteX2" fmla="*/ 7810132 w 9390741"/>
              <a:gd name="connsiteY2" fmla="*/ 6858000 h 6858000"/>
              <a:gd name="connsiteX3" fmla="*/ 5326741 w 9390741"/>
              <a:gd name="connsiteY3" fmla="*/ 6858000 h 6858000"/>
              <a:gd name="connsiteX4" fmla="*/ 9390741 w 9390741"/>
              <a:gd name="connsiteY4" fmla="*/ 48575 h 6858000"/>
              <a:gd name="connsiteX5" fmla="*/ 9390741 w 9390741"/>
              <a:gd name="connsiteY5" fmla="*/ 2562256 h 6858000"/>
              <a:gd name="connsiteX6" fmla="*/ 5146761 w 9390741"/>
              <a:gd name="connsiteY6" fmla="*/ 6858000 h 6858000"/>
              <a:gd name="connsiteX7" fmla="*/ 2663371 w 9390741"/>
              <a:gd name="connsiteY7" fmla="*/ 6858000 h 6858000"/>
              <a:gd name="connsiteX8" fmla="*/ 6775360 w 9390741"/>
              <a:gd name="connsiteY8" fmla="*/ 0 h 6858000"/>
              <a:gd name="connsiteX9" fmla="*/ 9258751 w 9390741"/>
              <a:gd name="connsiteY9" fmla="*/ 0 h 6858000"/>
              <a:gd name="connsiteX10" fmla="*/ 2483391 w 9390741"/>
              <a:gd name="connsiteY10" fmla="*/ 6858000 h 6858000"/>
              <a:gd name="connsiteX11" fmla="*/ 0 w 939074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0741" h="6858000">
                <a:moveTo>
                  <a:pt x="9390741" y="2744432"/>
                </a:moveTo>
                <a:lnTo>
                  <a:pt x="9390741" y="5258113"/>
                </a:lnTo>
                <a:lnTo>
                  <a:pt x="7810132" y="6858000"/>
                </a:lnTo>
                <a:lnTo>
                  <a:pt x="5326741" y="6858000"/>
                </a:lnTo>
                <a:close/>
                <a:moveTo>
                  <a:pt x="9390741" y="48575"/>
                </a:moveTo>
                <a:lnTo>
                  <a:pt x="9390741" y="2562256"/>
                </a:lnTo>
                <a:lnTo>
                  <a:pt x="5146761" y="6858000"/>
                </a:lnTo>
                <a:lnTo>
                  <a:pt x="2663371" y="6858000"/>
                </a:lnTo>
                <a:close/>
                <a:moveTo>
                  <a:pt x="6775360" y="0"/>
                </a:moveTo>
                <a:lnTo>
                  <a:pt x="9258751" y="0"/>
                </a:lnTo>
                <a:lnTo>
                  <a:pt x="2483391" y="6858000"/>
                </a:lnTo>
                <a:lnTo>
                  <a:pt x="0" y="6858000"/>
                </a:lnTo>
                <a:close/>
              </a:path>
            </a:pathLst>
          </a:custGeom>
        </p:spPr>
        <p:txBody>
          <a:bodyPr wrap="square">
            <a:noAutofit/>
          </a:bodyPr>
          <a:lstStyle>
            <a:lvl1pPr marL="0" indent="0" algn="ctr">
              <a:buNone/>
              <a:defRPr sz="2000">
                <a:solidFill>
                  <a:schemeClr val="tx1">
                    <a:lumMod val="65000"/>
                    <a:lumOff val="35000"/>
                  </a:schemeClr>
                </a:solidFill>
              </a:defRPr>
            </a:lvl1pPr>
          </a:lstStyle>
          <a:p>
            <a:endParaRPr lang="id-ID"/>
          </a:p>
        </p:txBody>
      </p:sp>
      <p:sp>
        <p:nvSpPr>
          <p:cNvPr id="5"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6" name="TextBox 5"/>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893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25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1+#ppt_w/2"/>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632155" y="2394157"/>
            <a:ext cx="8927690" cy="8927686"/>
          </a:xfrm>
          <a:custGeom>
            <a:avLst/>
            <a:gdLst>
              <a:gd name="connsiteX0" fmla="*/ 5560145 w 11120290"/>
              <a:gd name="connsiteY0" fmla="*/ 0 h 11120284"/>
              <a:gd name="connsiteX1" fmla="*/ 11120290 w 11120290"/>
              <a:gd name="connsiteY1" fmla="*/ 5560142 h 11120284"/>
              <a:gd name="connsiteX2" fmla="*/ 5560145 w 11120290"/>
              <a:gd name="connsiteY2" fmla="*/ 11120284 h 11120284"/>
              <a:gd name="connsiteX3" fmla="*/ 0 w 11120290"/>
              <a:gd name="connsiteY3" fmla="*/ 5560142 h 11120284"/>
              <a:gd name="connsiteX4" fmla="*/ 5560145 w 11120290"/>
              <a:gd name="connsiteY4" fmla="*/ 0 h 1112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290" h="11120284">
                <a:moveTo>
                  <a:pt x="5560145" y="0"/>
                </a:moveTo>
                <a:cubicBezTo>
                  <a:pt x="8630928" y="0"/>
                  <a:pt x="11120290" y="2489360"/>
                  <a:pt x="11120290" y="5560142"/>
                </a:cubicBezTo>
                <a:cubicBezTo>
                  <a:pt x="11120290" y="8630924"/>
                  <a:pt x="8630928" y="11120284"/>
                  <a:pt x="5560145" y="11120284"/>
                </a:cubicBezTo>
                <a:cubicBezTo>
                  <a:pt x="2489362" y="11120284"/>
                  <a:pt x="0" y="8630924"/>
                  <a:pt x="0" y="5560142"/>
                </a:cubicBezTo>
                <a:cubicBezTo>
                  <a:pt x="0" y="2489360"/>
                  <a:pt x="2489362" y="0"/>
                  <a:pt x="5560145" y="0"/>
                </a:cubicBez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05407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1632155" y="-4463843"/>
            <a:ext cx="8927690" cy="8927686"/>
          </a:xfrm>
          <a:custGeom>
            <a:avLst/>
            <a:gdLst>
              <a:gd name="connsiteX0" fmla="*/ 5560145 w 11120290"/>
              <a:gd name="connsiteY0" fmla="*/ 0 h 11120284"/>
              <a:gd name="connsiteX1" fmla="*/ 11120290 w 11120290"/>
              <a:gd name="connsiteY1" fmla="*/ 5560142 h 11120284"/>
              <a:gd name="connsiteX2" fmla="*/ 5560145 w 11120290"/>
              <a:gd name="connsiteY2" fmla="*/ 11120284 h 11120284"/>
              <a:gd name="connsiteX3" fmla="*/ 0 w 11120290"/>
              <a:gd name="connsiteY3" fmla="*/ 5560142 h 11120284"/>
              <a:gd name="connsiteX4" fmla="*/ 5560145 w 11120290"/>
              <a:gd name="connsiteY4" fmla="*/ 0 h 1112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290" h="11120284">
                <a:moveTo>
                  <a:pt x="5560145" y="0"/>
                </a:moveTo>
                <a:cubicBezTo>
                  <a:pt x="8630928" y="0"/>
                  <a:pt x="11120290" y="2489360"/>
                  <a:pt x="11120290" y="5560142"/>
                </a:cubicBezTo>
                <a:cubicBezTo>
                  <a:pt x="11120290" y="8630924"/>
                  <a:pt x="8630928" y="11120284"/>
                  <a:pt x="5560145" y="11120284"/>
                </a:cubicBezTo>
                <a:cubicBezTo>
                  <a:pt x="2489362" y="11120284"/>
                  <a:pt x="0" y="8630924"/>
                  <a:pt x="0" y="5560142"/>
                </a:cubicBezTo>
                <a:cubicBezTo>
                  <a:pt x="0" y="2489360"/>
                  <a:pt x="2489362" y="0"/>
                  <a:pt x="5560145" y="0"/>
                </a:cubicBez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29051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5195207" y="589665"/>
            <a:ext cx="5693228" cy="2755858"/>
          </a:xfrm>
          <a:custGeom>
            <a:avLst/>
            <a:gdLst>
              <a:gd name="connsiteX0" fmla="*/ 2763216 w 5693228"/>
              <a:gd name="connsiteY0" fmla="*/ 0 h 2755858"/>
              <a:gd name="connsiteX1" fmla="*/ 5693228 w 5693228"/>
              <a:gd name="connsiteY1" fmla="*/ 0 h 2755858"/>
              <a:gd name="connsiteX2" fmla="*/ 2930012 w 5693228"/>
              <a:gd name="connsiteY2" fmla="*/ 2755858 h 2755858"/>
              <a:gd name="connsiteX3" fmla="*/ 0 w 5693228"/>
              <a:gd name="connsiteY3" fmla="*/ 2755858 h 2755858"/>
            </a:gdLst>
            <a:ahLst/>
            <a:cxnLst>
              <a:cxn ang="0">
                <a:pos x="connsiteX0" y="connsiteY0"/>
              </a:cxn>
              <a:cxn ang="0">
                <a:pos x="connsiteX1" y="connsiteY1"/>
              </a:cxn>
              <a:cxn ang="0">
                <a:pos x="connsiteX2" y="connsiteY2"/>
              </a:cxn>
              <a:cxn ang="0">
                <a:pos x="connsiteX3" y="connsiteY3"/>
              </a:cxn>
            </a:cxnLst>
            <a:rect l="l" t="t" r="r" b="b"/>
            <a:pathLst>
              <a:path w="5693228" h="2755858">
                <a:moveTo>
                  <a:pt x="2763216" y="0"/>
                </a:moveTo>
                <a:lnTo>
                  <a:pt x="5693228" y="0"/>
                </a:lnTo>
                <a:lnTo>
                  <a:pt x="2930012" y="2755858"/>
                </a:lnTo>
                <a:lnTo>
                  <a:pt x="0" y="2755858"/>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6" name="Picture Placeholder 5"/>
          <p:cNvSpPr>
            <a:spLocks noGrp="1"/>
          </p:cNvSpPr>
          <p:nvPr>
            <p:ph type="pic" sz="quarter" idx="10"/>
          </p:nvPr>
        </p:nvSpPr>
        <p:spPr>
          <a:xfrm>
            <a:off x="1303565" y="3512478"/>
            <a:ext cx="5693228" cy="2755858"/>
          </a:xfrm>
          <a:custGeom>
            <a:avLst/>
            <a:gdLst>
              <a:gd name="connsiteX0" fmla="*/ 2763216 w 5693228"/>
              <a:gd name="connsiteY0" fmla="*/ 0 h 2755858"/>
              <a:gd name="connsiteX1" fmla="*/ 5693228 w 5693228"/>
              <a:gd name="connsiteY1" fmla="*/ 0 h 2755858"/>
              <a:gd name="connsiteX2" fmla="*/ 2930012 w 5693228"/>
              <a:gd name="connsiteY2" fmla="*/ 2755858 h 2755858"/>
              <a:gd name="connsiteX3" fmla="*/ 0 w 5693228"/>
              <a:gd name="connsiteY3" fmla="*/ 2755858 h 2755858"/>
            </a:gdLst>
            <a:ahLst/>
            <a:cxnLst>
              <a:cxn ang="0">
                <a:pos x="connsiteX0" y="connsiteY0"/>
              </a:cxn>
              <a:cxn ang="0">
                <a:pos x="connsiteX1" y="connsiteY1"/>
              </a:cxn>
              <a:cxn ang="0">
                <a:pos x="connsiteX2" y="connsiteY2"/>
              </a:cxn>
              <a:cxn ang="0">
                <a:pos x="connsiteX3" y="connsiteY3"/>
              </a:cxn>
            </a:cxnLst>
            <a:rect l="l" t="t" r="r" b="b"/>
            <a:pathLst>
              <a:path w="5693228" h="2755858">
                <a:moveTo>
                  <a:pt x="2763216" y="0"/>
                </a:moveTo>
                <a:lnTo>
                  <a:pt x="5693228" y="0"/>
                </a:lnTo>
                <a:lnTo>
                  <a:pt x="2930012" y="2755858"/>
                </a:lnTo>
                <a:lnTo>
                  <a:pt x="0" y="2755858"/>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Text Placeholder 2"/>
          <p:cNvSpPr>
            <a:spLocks noGrp="1"/>
          </p:cNvSpPr>
          <p:nvPr>
            <p:ph type="body" sz="quarter" idx="12"/>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11" name="TextBox 10"/>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298522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25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15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1150374" y="2207346"/>
            <a:ext cx="4630994" cy="11296647"/>
          </a:xfrm>
          <a:custGeom>
            <a:avLst/>
            <a:gdLst>
              <a:gd name="connsiteX0" fmla="*/ 4630994 w 4630994"/>
              <a:gd name="connsiteY0" fmla="*/ 0 h 11296647"/>
              <a:gd name="connsiteX1" fmla="*/ 4630994 w 4630994"/>
              <a:gd name="connsiteY1" fmla="*/ 6653288 h 11296647"/>
              <a:gd name="connsiteX2" fmla="*/ 0 w 4630994"/>
              <a:gd name="connsiteY2" fmla="*/ 11296647 h 11296647"/>
              <a:gd name="connsiteX3" fmla="*/ 0 w 4630994"/>
              <a:gd name="connsiteY3" fmla="*/ 4643358 h 11296647"/>
            </a:gdLst>
            <a:ahLst/>
            <a:cxnLst>
              <a:cxn ang="0">
                <a:pos x="connsiteX0" y="connsiteY0"/>
              </a:cxn>
              <a:cxn ang="0">
                <a:pos x="connsiteX1" y="connsiteY1"/>
              </a:cxn>
              <a:cxn ang="0">
                <a:pos x="connsiteX2" y="connsiteY2"/>
              </a:cxn>
              <a:cxn ang="0">
                <a:pos x="connsiteX3" y="connsiteY3"/>
              </a:cxn>
            </a:cxnLst>
            <a:rect l="l" t="t" r="r" b="b"/>
            <a:pathLst>
              <a:path w="4630994" h="11296647">
                <a:moveTo>
                  <a:pt x="4630994" y="0"/>
                </a:moveTo>
                <a:lnTo>
                  <a:pt x="4630994" y="6653288"/>
                </a:lnTo>
                <a:lnTo>
                  <a:pt x="0" y="11296647"/>
                </a:lnTo>
                <a:lnTo>
                  <a:pt x="0" y="4643358"/>
                </a:ln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
        <p:nvSpPr>
          <p:cNvPr id="6" name="Right Triangle 5"/>
          <p:cNvSpPr/>
          <p:nvPr userDrawn="1"/>
        </p:nvSpPr>
        <p:spPr>
          <a:xfrm flipH="1">
            <a:off x="8070850" y="2736850"/>
            <a:ext cx="4121150" cy="4121150"/>
          </a:xfrm>
          <a:prstGeom prst="rtTriangl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8" name="TextBox 7"/>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23431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125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50374" y="-4686296"/>
            <a:ext cx="4630994" cy="11296647"/>
          </a:xfrm>
          <a:custGeom>
            <a:avLst/>
            <a:gdLst>
              <a:gd name="connsiteX0" fmla="*/ 4630994 w 4630994"/>
              <a:gd name="connsiteY0" fmla="*/ 0 h 11296647"/>
              <a:gd name="connsiteX1" fmla="*/ 4630994 w 4630994"/>
              <a:gd name="connsiteY1" fmla="*/ 6653288 h 11296647"/>
              <a:gd name="connsiteX2" fmla="*/ 0 w 4630994"/>
              <a:gd name="connsiteY2" fmla="*/ 11296647 h 11296647"/>
              <a:gd name="connsiteX3" fmla="*/ 0 w 4630994"/>
              <a:gd name="connsiteY3" fmla="*/ 4643358 h 11296647"/>
            </a:gdLst>
            <a:ahLst/>
            <a:cxnLst>
              <a:cxn ang="0">
                <a:pos x="connsiteX0" y="connsiteY0"/>
              </a:cxn>
              <a:cxn ang="0">
                <a:pos x="connsiteX1" y="connsiteY1"/>
              </a:cxn>
              <a:cxn ang="0">
                <a:pos x="connsiteX2" y="connsiteY2"/>
              </a:cxn>
              <a:cxn ang="0">
                <a:pos x="connsiteX3" y="connsiteY3"/>
              </a:cxn>
            </a:cxnLst>
            <a:rect l="l" t="t" r="r" b="b"/>
            <a:pathLst>
              <a:path w="4630994" h="11296647">
                <a:moveTo>
                  <a:pt x="4630994" y="0"/>
                </a:moveTo>
                <a:lnTo>
                  <a:pt x="4630994" y="6653288"/>
                </a:lnTo>
                <a:lnTo>
                  <a:pt x="0" y="11296647"/>
                </a:lnTo>
                <a:lnTo>
                  <a:pt x="0" y="4643358"/>
                </a:ln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
        <p:nvSpPr>
          <p:cNvPr id="4" name="Freeform: Shape 3"/>
          <p:cNvSpPr/>
          <p:nvPr userDrawn="1"/>
        </p:nvSpPr>
        <p:spPr>
          <a:xfrm>
            <a:off x="1150374" y="0"/>
            <a:ext cx="11041626" cy="6858000"/>
          </a:xfrm>
          <a:custGeom>
            <a:avLst/>
            <a:gdLst>
              <a:gd name="connsiteX0" fmla="*/ 6876311 w 11041626"/>
              <a:gd name="connsiteY0" fmla="*/ 0 h 6858000"/>
              <a:gd name="connsiteX1" fmla="*/ 11041626 w 11041626"/>
              <a:gd name="connsiteY1" fmla="*/ 0 h 6858000"/>
              <a:gd name="connsiteX2" fmla="*/ 11041626 w 11041626"/>
              <a:gd name="connsiteY2" fmla="*/ 4876801 h 6858000"/>
              <a:gd name="connsiteX3" fmla="*/ 9060427 w 11041626"/>
              <a:gd name="connsiteY3" fmla="*/ 6858000 h 6858000"/>
              <a:gd name="connsiteX4" fmla="*/ 0 w 110416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1626" h="6858000">
                <a:moveTo>
                  <a:pt x="6876311" y="0"/>
                </a:moveTo>
                <a:lnTo>
                  <a:pt x="11041626" y="0"/>
                </a:lnTo>
                <a:lnTo>
                  <a:pt x="11041626" y="4876801"/>
                </a:lnTo>
                <a:lnTo>
                  <a:pt x="9060427" y="6858000"/>
                </a:lnTo>
                <a:lnTo>
                  <a:pt x="0" y="685800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3386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Freeform: Shape 1"/>
          <p:cNvSpPr/>
          <p:nvPr userDrawn="1"/>
        </p:nvSpPr>
        <p:spPr>
          <a:xfrm flipH="1" flipV="1">
            <a:off x="0" y="0"/>
            <a:ext cx="11041626" cy="6858000"/>
          </a:xfrm>
          <a:custGeom>
            <a:avLst/>
            <a:gdLst>
              <a:gd name="connsiteX0" fmla="*/ 6876311 w 11041626"/>
              <a:gd name="connsiteY0" fmla="*/ 0 h 6858000"/>
              <a:gd name="connsiteX1" fmla="*/ 11041626 w 11041626"/>
              <a:gd name="connsiteY1" fmla="*/ 0 h 6858000"/>
              <a:gd name="connsiteX2" fmla="*/ 11041626 w 11041626"/>
              <a:gd name="connsiteY2" fmla="*/ 4876801 h 6858000"/>
              <a:gd name="connsiteX3" fmla="*/ 9060427 w 11041626"/>
              <a:gd name="connsiteY3" fmla="*/ 6858000 h 6858000"/>
              <a:gd name="connsiteX4" fmla="*/ 0 w 110416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1626" h="6858000">
                <a:moveTo>
                  <a:pt x="6876311" y="0"/>
                </a:moveTo>
                <a:lnTo>
                  <a:pt x="11041626" y="0"/>
                </a:lnTo>
                <a:lnTo>
                  <a:pt x="11041626" y="4876801"/>
                </a:lnTo>
                <a:lnTo>
                  <a:pt x="9060427" y="6858000"/>
                </a:lnTo>
                <a:lnTo>
                  <a:pt x="0" y="685800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Picture Placeholder 9"/>
          <p:cNvSpPr>
            <a:spLocks noGrp="1"/>
          </p:cNvSpPr>
          <p:nvPr>
            <p:ph type="pic" sz="quarter" idx="10"/>
          </p:nvPr>
        </p:nvSpPr>
        <p:spPr>
          <a:xfrm>
            <a:off x="-3" y="-2047995"/>
            <a:ext cx="4471308" cy="8239247"/>
          </a:xfrm>
          <a:custGeom>
            <a:avLst/>
            <a:gdLst>
              <a:gd name="connsiteX0" fmla="*/ 4471308 w 4471308"/>
              <a:gd name="connsiteY0" fmla="*/ 0 h 8239247"/>
              <a:gd name="connsiteX1" fmla="*/ 4471308 w 4471308"/>
              <a:gd name="connsiteY1" fmla="*/ 3756001 h 8239247"/>
              <a:gd name="connsiteX2" fmla="*/ 0 w 4471308"/>
              <a:gd name="connsiteY2" fmla="*/ 8239247 h 8239247"/>
              <a:gd name="connsiteX3" fmla="*/ 0 w 4471308"/>
              <a:gd name="connsiteY3" fmla="*/ 4483246 h 8239247"/>
            </a:gdLst>
            <a:ahLst/>
            <a:cxnLst>
              <a:cxn ang="0">
                <a:pos x="connsiteX0" y="connsiteY0"/>
              </a:cxn>
              <a:cxn ang="0">
                <a:pos x="connsiteX1" y="connsiteY1"/>
              </a:cxn>
              <a:cxn ang="0">
                <a:pos x="connsiteX2" y="connsiteY2"/>
              </a:cxn>
              <a:cxn ang="0">
                <a:pos x="connsiteX3" y="connsiteY3"/>
              </a:cxn>
            </a:cxnLst>
            <a:rect l="l" t="t" r="r" b="b"/>
            <a:pathLst>
              <a:path w="4471308" h="8239247">
                <a:moveTo>
                  <a:pt x="4471308" y="0"/>
                </a:moveTo>
                <a:lnTo>
                  <a:pt x="4471308" y="3756001"/>
                </a:lnTo>
                <a:lnTo>
                  <a:pt x="0" y="8239247"/>
                </a:lnTo>
                <a:lnTo>
                  <a:pt x="0" y="4483246"/>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2" name="Picture Placeholder 11"/>
          <p:cNvSpPr>
            <a:spLocks noGrp="1"/>
          </p:cNvSpPr>
          <p:nvPr>
            <p:ph type="pic" sz="quarter" idx="11"/>
          </p:nvPr>
        </p:nvSpPr>
        <p:spPr>
          <a:xfrm>
            <a:off x="3556908" y="-1235195"/>
            <a:ext cx="4471308" cy="8239247"/>
          </a:xfrm>
          <a:custGeom>
            <a:avLst/>
            <a:gdLst>
              <a:gd name="connsiteX0" fmla="*/ 4471308 w 4471308"/>
              <a:gd name="connsiteY0" fmla="*/ 0 h 8239247"/>
              <a:gd name="connsiteX1" fmla="*/ 4471308 w 4471308"/>
              <a:gd name="connsiteY1" fmla="*/ 3756001 h 8239247"/>
              <a:gd name="connsiteX2" fmla="*/ 0 w 4471308"/>
              <a:gd name="connsiteY2" fmla="*/ 8239247 h 8239247"/>
              <a:gd name="connsiteX3" fmla="*/ 0 w 4471308"/>
              <a:gd name="connsiteY3" fmla="*/ 4483246 h 8239247"/>
            </a:gdLst>
            <a:ahLst/>
            <a:cxnLst>
              <a:cxn ang="0">
                <a:pos x="connsiteX0" y="connsiteY0"/>
              </a:cxn>
              <a:cxn ang="0">
                <a:pos x="connsiteX1" y="connsiteY1"/>
              </a:cxn>
              <a:cxn ang="0">
                <a:pos x="connsiteX2" y="connsiteY2"/>
              </a:cxn>
              <a:cxn ang="0">
                <a:pos x="connsiteX3" y="connsiteY3"/>
              </a:cxn>
            </a:cxnLst>
            <a:rect l="l" t="t" r="r" b="b"/>
            <a:pathLst>
              <a:path w="4471308" h="8239247">
                <a:moveTo>
                  <a:pt x="4471308" y="0"/>
                </a:moveTo>
                <a:lnTo>
                  <a:pt x="4471308" y="3756001"/>
                </a:lnTo>
                <a:lnTo>
                  <a:pt x="0" y="8239247"/>
                </a:lnTo>
                <a:lnTo>
                  <a:pt x="0" y="4483246"/>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77341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nodePh="1">
                                  <p:stCondLst>
                                    <p:cond delay="25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812267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859329" y="1282683"/>
            <a:ext cx="4882080" cy="4882080"/>
          </a:xfrm>
          <a:custGeom>
            <a:avLst/>
            <a:gdLst>
              <a:gd name="connsiteX0" fmla="*/ 4112631 w 4882080"/>
              <a:gd name="connsiteY0" fmla="*/ 0 h 4882080"/>
              <a:gd name="connsiteX1" fmla="*/ 4656715 w 4882080"/>
              <a:gd name="connsiteY1" fmla="*/ 225367 h 4882080"/>
              <a:gd name="connsiteX2" fmla="*/ 4656714 w 4882080"/>
              <a:gd name="connsiteY2" fmla="*/ 225366 h 4882080"/>
              <a:gd name="connsiteX3" fmla="*/ 4656714 w 4882080"/>
              <a:gd name="connsiteY3" fmla="*/ 1313532 h 4882080"/>
              <a:gd name="connsiteX4" fmla="*/ 1313534 w 4882080"/>
              <a:gd name="connsiteY4" fmla="*/ 4656714 h 4882080"/>
              <a:gd name="connsiteX5" fmla="*/ 225368 w 4882080"/>
              <a:gd name="connsiteY5" fmla="*/ 4656714 h 4882080"/>
              <a:gd name="connsiteX6" fmla="*/ 225367 w 4882080"/>
              <a:gd name="connsiteY6" fmla="*/ 4656714 h 4882080"/>
              <a:gd name="connsiteX7" fmla="*/ 225367 w 4882080"/>
              <a:gd name="connsiteY7" fmla="*/ 3568548 h 4882080"/>
              <a:gd name="connsiteX8" fmla="*/ 3568548 w 4882080"/>
              <a:gd name="connsiteY8" fmla="*/ 225367 h 4882080"/>
              <a:gd name="connsiteX9" fmla="*/ 4112631 w 4882080"/>
              <a:gd name="connsiteY9" fmla="*/ 0 h 48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2080" h="4882080">
                <a:moveTo>
                  <a:pt x="4112631" y="0"/>
                </a:moveTo>
                <a:cubicBezTo>
                  <a:pt x="4309551" y="0"/>
                  <a:pt x="4506470" y="75122"/>
                  <a:pt x="4656715" y="225367"/>
                </a:cubicBezTo>
                <a:lnTo>
                  <a:pt x="4656714" y="225366"/>
                </a:lnTo>
                <a:cubicBezTo>
                  <a:pt x="4957203" y="525855"/>
                  <a:pt x="4957203" y="1013043"/>
                  <a:pt x="4656714" y="1313532"/>
                </a:cubicBezTo>
                <a:lnTo>
                  <a:pt x="1313534" y="4656714"/>
                </a:lnTo>
                <a:cubicBezTo>
                  <a:pt x="1013045" y="4957203"/>
                  <a:pt x="525857" y="4957203"/>
                  <a:pt x="225368" y="4656714"/>
                </a:cubicBezTo>
                <a:lnTo>
                  <a:pt x="225367" y="4656714"/>
                </a:lnTo>
                <a:cubicBezTo>
                  <a:pt x="-75122" y="4356225"/>
                  <a:pt x="-75122" y="3869037"/>
                  <a:pt x="225367" y="3568548"/>
                </a:cubicBezTo>
                <a:lnTo>
                  <a:pt x="3568548" y="225367"/>
                </a:lnTo>
                <a:cubicBezTo>
                  <a:pt x="3718792" y="75122"/>
                  <a:pt x="3915712" y="0"/>
                  <a:pt x="4112631" y="0"/>
                </a:cubicBezTo>
                <a:close/>
              </a:path>
            </a:pathLst>
          </a:custGeom>
          <a:effectLst/>
        </p:spPr>
        <p:txBody>
          <a:bodyPr wrap="square">
            <a:noAutofit/>
          </a:bodyPr>
          <a:lstStyle>
            <a:lvl1pPr>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4"/>
          </p:nvPr>
        </p:nvSpPr>
        <p:spPr>
          <a:xfrm>
            <a:off x="3632251" y="987959"/>
            <a:ext cx="4882080" cy="4882080"/>
          </a:xfrm>
          <a:custGeom>
            <a:avLst/>
            <a:gdLst>
              <a:gd name="connsiteX0" fmla="*/ 4112631 w 4882080"/>
              <a:gd name="connsiteY0" fmla="*/ 0 h 4882080"/>
              <a:gd name="connsiteX1" fmla="*/ 4656715 w 4882080"/>
              <a:gd name="connsiteY1" fmla="*/ 225367 h 4882080"/>
              <a:gd name="connsiteX2" fmla="*/ 4656714 w 4882080"/>
              <a:gd name="connsiteY2" fmla="*/ 225366 h 4882080"/>
              <a:gd name="connsiteX3" fmla="*/ 4656714 w 4882080"/>
              <a:gd name="connsiteY3" fmla="*/ 1313532 h 4882080"/>
              <a:gd name="connsiteX4" fmla="*/ 1313534 w 4882080"/>
              <a:gd name="connsiteY4" fmla="*/ 4656714 h 4882080"/>
              <a:gd name="connsiteX5" fmla="*/ 225368 w 4882080"/>
              <a:gd name="connsiteY5" fmla="*/ 4656714 h 4882080"/>
              <a:gd name="connsiteX6" fmla="*/ 225367 w 4882080"/>
              <a:gd name="connsiteY6" fmla="*/ 4656714 h 4882080"/>
              <a:gd name="connsiteX7" fmla="*/ 225367 w 4882080"/>
              <a:gd name="connsiteY7" fmla="*/ 3568548 h 4882080"/>
              <a:gd name="connsiteX8" fmla="*/ 3568548 w 4882080"/>
              <a:gd name="connsiteY8" fmla="*/ 225367 h 4882080"/>
              <a:gd name="connsiteX9" fmla="*/ 4112631 w 4882080"/>
              <a:gd name="connsiteY9" fmla="*/ 0 h 48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2080" h="4882080">
                <a:moveTo>
                  <a:pt x="4112631" y="0"/>
                </a:moveTo>
                <a:cubicBezTo>
                  <a:pt x="4309551" y="0"/>
                  <a:pt x="4506470" y="75122"/>
                  <a:pt x="4656715" y="225367"/>
                </a:cubicBezTo>
                <a:lnTo>
                  <a:pt x="4656714" y="225366"/>
                </a:lnTo>
                <a:cubicBezTo>
                  <a:pt x="4957203" y="525855"/>
                  <a:pt x="4957203" y="1013043"/>
                  <a:pt x="4656714" y="1313532"/>
                </a:cubicBezTo>
                <a:lnTo>
                  <a:pt x="1313534" y="4656714"/>
                </a:lnTo>
                <a:cubicBezTo>
                  <a:pt x="1013045" y="4957203"/>
                  <a:pt x="525857" y="4957203"/>
                  <a:pt x="225368" y="4656714"/>
                </a:cubicBezTo>
                <a:lnTo>
                  <a:pt x="225367" y="4656714"/>
                </a:lnTo>
                <a:cubicBezTo>
                  <a:pt x="-75122" y="4356225"/>
                  <a:pt x="-75122" y="3869037"/>
                  <a:pt x="225367" y="3568548"/>
                </a:cubicBezTo>
                <a:lnTo>
                  <a:pt x="3568548" y="225367"/>
                </a:lnTo>
                <a:cubicBezTo>
                  <a:pt x="3718792" y="75122"/>
                  <a:pt x="3915712" y="0"/>
                  <a:pt x="4112631" y="0"/>
                </a:cubicBezTo>
                <a:close/>
              </a:path>
            </a:pathLst>
          </a:custGeom>
          <a:effectLst>
            <a:outerShdw blurRad="1270000" dist="76200" dir="8100000" sx="80000" sy="80000" algn="tr" rotWithShape="0">
              <a:prstClr val="black">
                <a:alpha val="40000"/>
              </a:prstClr>
            </a:outerShdw>
          </a:effectLst>
        </p:spPr>
        <p:txBody>
          <a:bodyPr wrap="square">
            <a:noAutofit/>
          </a:bodyPr>
          <a:lstStyle>
            <a:lvl1pPr>
              <a:defRPr sz="2000">
                <a:solidFill>
                  <a:schemeClr val="tx1">
                    <a:lumMod val="50000"/>
                    <a:lumOff val="50000"/>
                  </a:schemeClr>
                </a:solidFill>
              </a:defRPr>
            </a:lvl1pPr>
          </a:lstStyle>
          <a:p>
            <a:endParaRPr lang="id-ID"/>
          </a:p>
        </p:txBody>
      </p:sp>
      <p:sp>
        <p:nvSpPr>
          <p:cNvPr id="11" name="Picture Placeholder 10"/>
          <p:cNvSpPr>
            <a:spLocks noGrp="1"/>
          </p:cNvSpPr>
          <p:nvPr>
            <p:ph type="pic" sz="quarter" idx="15"/>
          </p:nvPr>
        </p:nvSpPr>
        <p:spPr>
          <a:xfrm>
            <a:off x="5450590" y="693237"/>
            <a:ext cx="4882080" cy="4882080"/>
          </a:xfrm>
          <a:custGeom>
            <a:avLst/>
            <a:gdLst>
              <a:gd name="connsiteX0" fmla="*/ 4112631 w 4882080"/>
              <a:gd name="connsiteY0" fmla="*/ 0 h 4882080"/>
              <a:gd name="connsiteX1" fmla="*/ 4656715 w 4882080"/>
              <a:gd name="connsiteY1" fmla="*/ 225367 h 4882080"/>
              <a:gd name="connsiteX2" fmla="*/ 4656714 w 4882080"/>
              <a:gd name="connsiteY2" fmla="*/ 225366 h 4882080"/>
              <a:gd name="connsiteX3" fmla="*/ 4656714 w 4882080"/>
              <a:gd name="connsiteY3" fmla="*/ 1313532 h 4882080"/>
              <a:gd name="connsiteX4" fmla="*/ 1313534 w 4882080"/>
              <a:gd name="connsiteY4" fmla="*/ 4656714 h 4882080"/>
              <a:gd name="connsiteX5" fmla="*/ 225368 w 4882080"/>
              <a:gd name="connsiteY5" fmla="*/ 4656714 h 4882080"/>
              <a:gd name="connsiteX6" fmla="*/ 225367 w 4882080"/>
              <a:gd name="connsiteY6" fmla="*/ 4656714 h 4882080"/>
              <a:gd name="connsiteX7" fmla="*/ 225367 w 4882080"/>
              <a:gd name="connsiteY7" fmla="*/ 3568548 h 4882080"/>
              <a:gd name="connsiteX8" fmla="*/ 3568548 w 4882080"/>
              <a:gd name="connsiteY8" fmla="*/ 225367 h 4882080"/>
              <a:gd name="connsiteX9" fmla="*/ 4112631 w 4882080"/>
              <a:gd name="connsiteY9" fmla="*/ 0 h 48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2080" h="4882080">
                <a:moveTo>
                  <a:pt x="4112631" y="0"/>
                </a:moveTo>
                <a:cubicBezTo>
                  <a:pt x="4309551" y="0"/>
                  <a:pt x="4506470" y="75122"/>
                  <a:pt x="4656715" y="225367"/>
                </a:cubicBezTo>
                <a:lnTo>
                  <a:pt x="4656714" y="225366"/>
                </a:lnTo>
                <a:cubicBezTo>
                  <a:pt x="4957203" y="525855"/>
                  <a:pt x="4957203" y="1013043"/>
                  <a:pt x="4656714" y="1313532"/>
                </a:cubicBezTo>
                <a:lnTo>
                  <a:pt x="1313534" y="4656714"/>
                </a:lnTo>
                <a:cubicBezTo>
                  <a:pt x="1013045" y="4957203"/>
                  <a:pt x="525857" y="4957203"/>
                  <a:pt x="225368" y="4656714"/>
                </a:cubicBezTo>
                <a:lnTo>
                  <a:pt x="225367" y="4656714"/>
                </a:lnTo>
                <a:cubicBezTo>
                  <a:pt x="-75122" y="4356225"/>
                  <a:pt x="-75122" y="3869037"/>
                  <a:pt x="225367" y="3568548"/>
                </a:cubicBezTo>
                <a:lnTo>
                  <a:pt x="3568548" y="225367"/>
                </a:lnTo>
                <a:cubicBezTo>
                  <a:pt x="3718792" y="75122"/>
                  <a:pt x="3915712" y="0"/>
                  <a:pt x="4112631" y="0"/>
                </a:cubicBezTo>
                <a:close/>
              </a:path>
            </a:pathLst>
          </a:custGeom>
          <a:effectLst>
            <a:outerShdw blurRad="1270000" dist="76200" dir="8100000" sx="80000" sy="80000" algn="tr" rotWithShape="0">
              <a:prstClr val="black">
                <a:alpha val="40000"/>
              </a:prstClr>
            </a:outerShdw>
          </a:effectLst>
        </p:spPr>
        <p:txBody>
          <a:bodyPr wrap="square">
            <a:noAutofit/>
          </a:bodyPr>
          <a:lstStyle>
            <a:lvl1pPr>
              <a:defRPr sz="2000">
                <a:solidFill>
                  <a:schemeClr val="tx1">
                    <a:lumMod val="50000"/>
                    <a:lumOff val="50000"/>
                  </a:schemeClr>
                </a:solidFill>
              </a:defRPr>
            </a:lvl1pPr>
          </a:lstStyle>
          <a:p>
            <a:endParaRPr lang="id-ID"/>
          </a:p>
        </p:txBody>
      </p:sp>
      <p:sp>
        <p:nvSpPr>
          <p:cNvPr id="7"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8" name="TextBox 7"/>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3959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75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10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nodePh="1">
                                  <p:stCondLst>
                                    <p:cond delay="125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1+#ppt_w/2"/>
                                          </p:val>
                                        </p:tav>
                                        <p:tav tm="100000">
                                          <p:val>
                                            <p:strVal val="#ppt_x"/>
                                          </p:val>
                                        </p:tav>
                                      </p:tavLst>
                                    </p:anim>
                                    <p:anim calcmode="lin" valueType="num">
                                      <p:cBhvr additive="base">
                                        <p:cTn id="24"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3846512" y="1179523"/>
            <a:ext cx="4498976" cy="4498954"/>
          </a:xfrm>
          <a:custGeom>
            <a:avLst/>
            <a:gdLst>
              <a:gd name="connsiteX0" fmla="*/ 2249488 w 4498976"/>
              <a:gd name="connsiteY0" fmla="*/ 900567 h 4498954"/>
              <a:gd name="connsiteX1" fmla="*/ 900572 w 4498976"/>
              <a:gd name="connsiteY1" fmla="*/ 2249477 h 4498954"/>
              <a:gd name="connsiteX2" fmla="*/ 2249488 w 4498976"/>
              <a:gd name="connsiteY2" fmla="*/ 3598387 h 4498954"/>
              <a:gd name="connsiteX3" fmla="*/ 3598404 w 4498976"/>
              <a:gd name="connsiteY3" fmla="*/ 2249477 h 4498954"/>
              <a:gd name="connsiteX4" fmla="*/ 2249488 w 4498976"/>
              <a:gd name="connsiteY4" fmla="*/ 900567 h 4498954"/>
              <a:gd name="connsiteX5" fmla="*/ 2249488 w 4498976"/>
              <a:gd name="connsiteY5" fmla="*/ 0 h 4498954"/>
              <a:gd name="connsiteX6" fmla="*/ 4498976 w 4498976"/>
              <a:gd name="connsiteY6" fmla="*/ 2249477 h 4498954"/>
              <a:gd name="connsiteX7" fmla="*/ 2249488 w 4498976"/>
              <a:gd name="connsiteY7" fmla="*/ 4498954 h 4498954"/>
              <a:gd name="connsiteX8" fmla="*/ 0 w 4498976"/>
              <a:gd name="connsiteY8" fmla="*/ 2249477 h 4498954"/>
              <a:gd name="connsiteX9" fmla="*/ 2249488 w 4498976"/>
              <a:gd name="connsiteY9" fmla="*/ 0 h 44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976" h="4498954">
                <a:moveTo>
                  <a:pt x="2249488" y="900567"/>
                </a:moveTo>
                <a:cubicBezTo>
                  <a:pt x="1504502" y="900567"/>
                  <a:pt x="900572" y="1504495"/>
                  <a:pt x="900572" y="2249477"/>
                </a:cubicBezTo>
                <a:cubicBezTo>
                  <a:pt x="900572" y="2994459"/>
                  <a:pt x="1504502" y="3598387"/>
                  <a:pt x="2249488" y="3598387"/>
                </a:cubicBezTo>
                <a:cubicBezTo>
                  <a:pt x="2994474" y="3598387"/>
                  <a:pt x="3598404" y="2994459"/>
                  <a:pt x="3598404" y="2249477"/>
                </a:cubicBezTo>
                <a:cubicBezTo>
                  <a:pt x="3598404" y="1504495"/>
                  <a:pt x="2994474" y="900567"/>
                  <a:pt x="2249488" y="900567"/>
                </a:cubicBezTo>
                <a:close/>
                <a:moveTo>
                  <a:pt x="2249488" y="0"/>
                </a:moveTo>
                <a:cubicBezTo>
                  <a:pt x="3491846" y="0"/>
                  <a:pt x="4498976" y="1007126"/>
                  <a:pt x="4498976" y="2249477"/>
                </a:cubicBezTo>
                <a:cubicBezTo>
                  <a:pt x="4498976" y="3491829"/>
                  <a:pt x="3491846" y="4498954"/>
                  <a:pt x="2249488" y="4498954"/>
                </a:cubicBezTo>
                <a:cubicBezTo>
                  <a:pt x="1007130" y="4498954"/>
                  <a:pt x="0" y="3491829"/>
                  <a:pt x="0" y="2249477"/>
                </a:cubicBezTo>
                <a:cubicBezTo>
                  <a:pt x="0" y="1007126"/>
                  <a:pt x="1007130" y="0"/>
                  <a:pt x="2249488"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446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30904" y="1649186"/>
            <a:ext cx="3324816" cy="4441370"/>
          </a:xfrm>
          <a:custGeom>
            <a:avLst/>
            <a:gdLst>
              <a:gd name="connsiteX0" fmla="*/ 23673 w 3324816"/>
              <a:gd name="connsiteY0" fmla="*/ 0 h 4441370"/>
              <a:gd name="connsiteX1" fmla="*/ 3301143 w 3324816"/>
              <a:gd name="connsiteY1" fmla="*/ 0 h 4441370"/>
              <a:gd name="connsiteX2" fmla="*/ 3324816 w 3324816"/>
              <a:gd name="connsiteY2" fmla="*/ 23673 h 4441370"/>
              <a:gd name="connsiteX3" fmla="*/ 3324816 w 3324816"/>
              <a:gd name="connsiteY3" fmla="*/ 4417697 h 4441370"/>
              <a:gd name="connsiteX4" fmla="*/ 3301143 w 3324816"/>
              <a:gd name="connsiteY4" fmla="*/ 4441370 h 4441370"/>
              <a:gd name="connsiteX5" fmla="*/ 23673 w 3324816"/>
              <a:gd name="connsiteY5" fmla="*/ 4441370 h 4441370"/>
              <a:gd name="connsiteX6" fmla="*/ 0 w 3324816"/>
              <a:gd name="connsiteY6" fmla="*/ 4417697 h 4441370"/>
              <a:gd name="connsiteX7" fmla="*/ 0 w 3324816"/>
              <a:gd name="connsiteY7" fmla="*/ 23673 h 4441370"/>
              <a:gd name="connsiteX8" fmla="*/ 23673 w 3324816"/>
              <a:gd name="connsiteY8" fmla="*/ 0 h 4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4816" h="4441370">
                <a:moveTo>
                  <a:pt x="23673" y="0"/>
                </a:moveTo>
                <a:lnTo>
                  <a:pt x="3301143" y="0"/>
                </a:lnTo>
                <a:cubicBezTo>
                  <a:pt x="3314217" y="0"/>
                  <a:pt x="3324816" y="10599"/>
                  <a:pt x="3324816" y="23673"/>
                </a:cubicBezTo>
                <a:lnTo>
                  <a:pt x="3324816" y="4417697"/>
                </a:lnTo>
                <a:cubicBezTo>
                  <a:pt x="3324816" y="4430771"/>
                  <a:pt x="3314217" y="4441370"/>
                  <a:pt x="3301143" y="4441370"/>
                </a:cubicBezTo>
                <a:lnTo>
                  <a:pt x="23673" y="4441370"/>
                </a:lnTo>
                <a:cubicBezTo>
                  <a:pt x="10599" y="4441370"/>
                  <a:pt x="0" y="4430771"/>
                  <a:pt x="0" y="4417697"/>
                </a:cubicBezTo>
                <a:lnTo>
                  <a:pt x="0" y="23673"/>
                </a:lnTo>
                <a:cubicBezTo>
                  <a:pt x="0" y="10599"/>
                  <a:pt x="10599" y="0"/>
                  <a:pt x="23673" y="0"/>
                </a:cubicBezTo>
                <a:close/>
              </a:path>
            </a:pathLst>
          </a:custGeom>
          <a:effectLst>
            <a:outerShdw blurRad="190500" algn="c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1" name="Picture Placeholder 10"/>
          <p:cNvSpPr>
            <a:spLocks noGrp="1"/>
          </p:cNvSpPr>
          <p:nvPr>
            <p:ph type="pic" sz="quarter" idx="12"/>
          </p:nvPr>
        </p:nvSpPr>
        <p:spPr>
          <a:xfrm>
            <a:off x="4433592" y="1649186"/>
            <a:ext cx="3324816" cy="2348404"/>
          </a:xfrm>
          <a:custGeom>
            <a:avLst/>
            <a:gdLst>
              <a:gd name="connsiteX0" fmla="*/ 21958 w 3324816"/>
              <a:gd name="connsiteY0" fmla="*/ 0 h 2348404"/>
              <a:gd name="connsiteX1" fmla="*/ 3302858 w 3324816"/>
              <a:gd name="connsiteY1" fmla="*/ 0 h 2348404"/>
              <a:gd name="connsiteX2" fmla="*/ 3324816 w 3324816"/>
              <a:gd name="connsiteY2" fmla="*/ 21958 h 2348404"/>
              <a:gd name="connsiteX3" fmla="*/ 3324816 w 3324816"/>
              <a:gd name="connsiteY3" fmla="*/ 2348404 h 2348404"/>
              <a:gd name="connsiteX4" fmla="*/ 0 w 3324816"/>
              <a:gd name="connsiteY4" fmla="*/ 2348404 h 2348404"/>
              <a:gd name="connsiteX5" fmla="*/ 0 w 3324816"/>
              <a:gd name="connsiteY5" fmla="*/ 21958 h 2348404"/>
              <a:gd name="connsiteX6" fmla="*/ 21958 w 3324816"/>
              <a:gd name="connsiteY6" fmla="*/ 0 h 23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816" h="2348404">
                <a:moveTo>
                  <a:pt x="21958" y="0"/>
                </a:moveTo>
                <a:lnTo>
                  <a:pt x="3302858" y="0"/>
                </a:lnTo>
                <a:cubicBezTo>
                  <a:pt x="3314985" y="0"/>
                  <a:pt x="3324816" y="9831"/>
                  <a:pt x="3324816" y="21958"/>
                </a:cubicBezTo>
                <a:lnTo>
                  <a:pt x="3324816" y="2348404"/>
                </a:lnTo>
                <a:lnTo>
                  <a:pt x="0" y="2348404"/>
                </a:lnTo>
                <a:lnTo>
                  <a:pt x="0" y="21958"/>
                </a:lnTo>
                <a:cubicBezTo>
                  <a:pt x="0" y="9831"/>
                  <a:pt x="9831" y="0"/>
                  <a:pt x="21958" y="0"/>
                </a:cubicBezTo>
                <a:close/>
              </a:path>
            </a:pathLst>
          </a:custGeom>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7" name="Picture Placeholder 6"/>
          <p:cNvSpPr>
            <a:spLocks noGrp="1"/>
          </p:cNvSpPr>
          <p:nvPr>
            <p:ph type="pic" sz="quarter" idx="11"/>
          </p:nvPr>
        </p:nvSpPr>
        <p:spPr>
          <a:xfrm>
            <a:off x="7936280" y="1649186"/>
            <a:ext cx="3324816" cy="4441370"/>
          </a:xfrm>
          <a:custGeom>
            <a:avLst/>
            <a:gdLst>
              <a:gd name="connsiteX0" fmla="*/ 23673 w 3324816"/>
              <a:gd name="connsiteY0" fmla="*/ 0 h 4441370"/>
              <a:gd name="connsiteX1" fmla="*/ 3301143 w 3324816"/>
              <a:gd name="connsiteY1" fmla="*/ 0 h 4441370"/>
              <a:gd name="connsiteX2" fmla="*/ 3324816 w 3324816"/>
              <a:gd name="connsiteY2" fmla="*/ 23673 h 4441370"/>
              <a:gd name="connsiteX3" fmla="*/ 3324816 w 3324816"/>
              <a:gd name="connsiteY3" fmla="*/ 4417697 h 4441370"/>
              <a:gd name="connsiteX4" fmla="*/ 3301143 w 3324816"/>
              <a:gd name="connsiteY4" fmla="*/ 4441370 h 4441370"/>
              <a:gd name="connsiteX5" fmla="*/ 23673 w 3324816"/>
              <a:gd name="connsiteY5" fmla="*/ 4441370 h 4441370"/>
              <a:gd name="connsiteX6" fmla="*/ 0 w 3324816"/>
              <a:gd name="connsiteY6" fmla="*/ 4417697 h 4441370"/>
              <a:gd name="connsiteX7" fmla="*/ 0 w 3324816"/>
              <a:gd name="connsiteY7" fmla="*/ 23673 h 4441370"/>
              <a:gd name="connsiteX8" fmla="*/ 23673 w 3324816"/>
              <a:gd name="connsiteY8" fmla="*/ 0 h 4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4816" h="4441370">
                <a:moveTo>
                  <a:pt x="23673" y="0"/>
                </a:moveTo>
                <a:lnTo>
                  <a:pt x="3301143" y="0"/>
                </a:lnTo>
                <a:cubicBezTo>
                  <a:pt x="3314217" y="0"/>
                  <a:pt x="3324816" y="10599"/>
                  <a:pt x="3324816" y="23673"/>
                </a:cubicBezTo>
                <a:lnTo>
                  <a:pt x="3324816" y="4417697"/>
                </a:lnTo>
                <a:cubicBezTo>
                  <a:pt x="3324816" y="4430771"/>
                  <a:pt x="3314217" y="4441370"/>
                  <a:pt x="3301143" y="4441370"/>
                </a:cubicBezTo>
                <a:lnTo>
                  <a:pt x="23673" y="4441370"/>
                </a:lnTo>
                <a:cubicBezTo>
                  <a:pt x="10599" y="4441370"/>
                  <a:pt x="0" y="4430771"/>
                  <a:pt x="0" y="4417697"/>
                </a:cubicBezTo>
                <a:lnTo>
                  <a:pt x="0" y="23673"/>
                </a:lnTo>
                <a:cubicBezTo>
                  <a:pt x="0" y="10599"/>
                  <a:pt x="10599" y="0"/>
                  <a:pt x="23673" y="0"/>
                </a:cubicBezTo>
                <a:close/>
              </a:path>
            </a:pathLst>
          </a:custGeom>
          <a:effectLst>
            <a:outerShdw blurRad="190500" algn="c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52535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75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4" decel="100000" fill="hold" grpId="0" nodeType="withEffect" nodePh="1">
                                  <p:stCondLst>
                                    <p:cond delay="200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50" fill="hold"/>
                                        <p:tgtEl>
                                          <p:spTgt spid="6"/>
                                        </p:tgtEl>
                                        <p:attrNameLst>
                                          <p:attrName>ppt_x</p:attrName>
                                        </p:attrNameLst>
                                      </p:cBhvr>
                                      <p:tavLst>
                                        <p:tav tm="0">
                                          <p:val>
                                            <p:strVal val="#ppt_x"/>
                                          </p:val>
                                        </p:tav>
                                        <p:tav tm="100000">
                                          <p:val>
                                            <p:strVal val="#ppt_x"/>
                                          </p:val>
                                        </p:tav>
                                      </p:tavLst>
                                    </p:anim>
                                    <p:anim calcmode="lin" valueType="num">
                                      <p:cBhvr additive="base">
                                        <p:cTn id="11" dur="75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nodePh="1">
                                  <p:stCondLst>
                                    <p:cond delay="200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21331" y="2400300"/>
            <a:ext cx="3946949" cy="2461986"/>
          </a:xfrm>
          <a:custGeom>
            <a:avLst/>
            <a:gdLst>
              <a:gd name="connsiteX0" fmla="*/ 19819 w 3946949"/>
              <a:gd name="connsiteY0" fmla="*/ 0 h 2461986"/>
              <a:gd name="connsiteX1" fmla="*/ 3927130 w 3946949"/>
              <a:gd name="connsiteY1" fmla="*/ 0 h 2461986"/>
              <a:gd name="connsiteX2" fmla="*/ 3946949 w 3946949"/>
              <a:gd name="connsiteY2" fmla="*/ 19819 h 2461986"/>
              <a:gd name="connsiteX3" fmla="*/ 3946949 w 3946949"/>
              <a:gd name="connsiteY3" fmla="*/ 2461986 h 2461986"/>
              <a:gd name="connsiteX4" fmla="*/ 0 w 3946949"/>
              <a:gd name="connsiteY4" fmla="*/ 2461986 h 2461986"/>
              <a:gd name="connsiteX5" fmla="*/ 0 w 3946949"/>
              <a:gd name="connsiteY5" fmla="*/ 19819 h 2461986"/>
              <a:gd name="connsiteX6" fmla="*/ 19819 w 3946949"/>
              <a:gd name="connsiteY6" fmla="*/ 0 h 246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949" h="2461986">
                <a:moveTo>
                  <a:pt x="19819" y="0"/>
                </a:moveTo>
                <a:lnTo>
                  <a:pt x="3927130" y="0"/>
                </a:lnTo>
                <a:cubicBezTo>
                  <a:pt x="3938076" y="0"/>
                  <a:pt x="3946949" y="8873"/>
                  <a:pt x="3946949" y="19819"/>
                </a:cubicBezTo>
                <a:lnTo>
                  <a:pt x="3946949" y="2461986"/>
                </a:lnTo>
                <a:lnTo>
                  <a:pt x="0" y="2461986"/>
                </a:lnTo>
                <a:lnTo>
                  <a:pt x="0" y="19819"/>
                </a:lnTo>
                <a:cubicBezTo>
                  <a:pt x="0" y="8873"/>
                  <a:pt x="8873" y="0"/>
                  <a:pt x="19819" y="0"/>
                </a:cubicBezTo>
                <a:close/>
              </a:path>
            </a:pathLst>
          </a:custGeom>
        </p:spPr>
        <p:txBody>
          <a:bodyPr wrap="square">
            <a:noAutofit/>
          </a:bodyPr>
          <a:lstStyle>
            <a:lvl1pPr marL="0" indent="0" algn="ctr">
              <a:buNone/>
              <a:defRPr sz="18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541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 name="Oval 2"/>
          <p:cNvSpPr/>
          <p:nvPr userDrawn="1"/>
        </p:nvSpPr>
        <p:spPr>
          <a:xfrm>
            <a:off x="1257300" y="770165"/>
            <a:ext cx="5317671" cy="5317671"/>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p:cNvSpPr>
            <a:spLocks noGrp="1"/>
          </p:cNvSpPr>
          <p:nvPr>
            <p:ph type="pic" sz="quarter" idx="10"/>
          </p:nvPr>
        </p:nvSpPr>
        <p:spPr>
          <a:xfrm>
            <a:off x="3302842" y="2815707"/>
            <a:ext cx="1226586" cy="1226586"/>
          </a:xfrm>
          <a:custGeom>
            <a:avLst/>
            <a:gdLst>
              <a:gd name="connsiteX0" fmla="*/ 613293 w 1226586"/>
              <a:gd name="connsiteY0" fmla="*/ 0 h 1226586"/>
              <a:gd name="connsiteX1" fmla="*/ 1226586 w 1226586"/>
              <a:gd name="connsiteY1" fmla="*/ 613293 h 1226586"/>
              <a:gd name="connsiteX2" fmla="*/ 613293 w 1226586"/>
              <a:gd name="connsiteY2" fmla="*/ 1226586 h 1226586"/>
              <a:gd name="connsiteX3" fmla="*/ 0 w 1226586"/>
              <a:gd name="connsiteY3" fmla="*/ 613293 h 1226586"/>
              <a:gd name="connsiteX4" fmla="*/ 613293 w 1226586"/>
              <a:gd name="connsiteY4" fmla="*/ 0 h 122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86" h="1226586">
                <a:moveTo>
                  <a:pt x="613293" y="0"/>
                </a:moveTo>
                <a:cubicBezTo>
                  <a:pt x="952005" y="0"/>
                  <a:pt x="1226586" y="274581"/>
                  <a:pt x="1226586" y="613293"/>
                </a:cubicBezTo>
                <a:cubicBezTo>
                  <a:pt x="1226586" y="952005"/>
                  <a:pt x="952005" y="1226586"/>
                  <a:pt x="613293" y="1226586"/>
                </a:cubicBezTo>
                <a:cubicBezTo>
                  <a:pt x="274581" y="1226586"/>
                  <a:pt x="0" y="952005"/>
                  <a:pt x="0" y="613293"/>
                </a:cubicBezTo>
                <a:cubicBezTo>
                  <a:pt x="0" y="274581"/>
                  <a:pt x="274581" y="0"/>
                  <a:pt x="613293" y="0"/>
                </a:cubicBezTo>
                <a:close/>
              </a:path>
            </a:pathLst>
          </a:custGeom>
        </p:spPr>
        <p:txBody>
          <a:bodyPr wrap="square">
            <a:noAutofit/>
          </a:bodyPr>
          <a:lstStyle>
            <a:lvl1pPr marL="0" indent="0" algn="ctr">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21838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nodePh="1">
                                  <p:stCondLst>
                                    <p:cond delay="50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907594" y="-855407"/>
            <a:ext cx="4309192" cy="8568813"/>
          </a:xfrm>
          <a:custGeom>
            <a:avLst/>
            <a:gdLst>
              <a:gd name="connsiteX0" fmla="*/ 4285334 w 4309192"/>
              <a:gd name="connsiteY0" fmla="*/ 1 h 8568813"/>
              <a:gd name="connsiteX1" fmla="*/ 4284890 w 4309192"/>
              <a:gd name="connsiteY1" fmla="*/ 2050491 h 8568813"/>
              <a:gd name="connsiteX2" fmla="*/ 4284407 w 4309192"/>
              <a:gd name="connsiteY2" fmla="*/ 2050466 h 8568813"/>
              <a:gd name="connsiteX3" fmla="*/ 2050457 w 4309192"/>
              <a:gd name="connsiteY3" fmla="*/ 4284411 h 8568813"/>
              <a:gd name="connsiteX4" fmla="*/ 4284407 w 4309192"/>
              <a:gd name="connsiteY4" fmla="*/ 6518356 h 8568813"/>
              <a:gd name="connsiteX5" fmla="*/ 4297327 w 4309192"/>
              <a:gd name="connsiteY5" fmla="*/ 6517704 h 8568813"/>
              <a:gd name="connsiteX6" fmla="*/ 4309192 w 4309192"/>
              <a:gd name="connsiteY6" fmla="*/ 8568742 h 8568813"/>
              <a:gd name="connsiteX7" fmla="*/ 582136 w 4309192"/>
              <a:gd name="connsiteY7" fmla="*/ 6440637 h 8568813"/>
              <a:gd name="connsiteX8" fmla="*/ 570187 w 4309192"/>
              <a:gd name="connsiteY8" fmla="*/ 2148827 h 8568813"/>
              <a:gd name="connsiteX9" fmla="*/ 4285334 w 4309192"/>
              <a:gd name="connsiteY9" fmla="*/ 1 h 856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9192" h="8568813">
                <a:moveTo>
                  <a:pt x="4285334" y="1"/>
                </a:moveTo>
                <a:lnTo>
                  <a:pt x="4284890" y="2050491"/>
                </a:lnTo>
                <a:lnTo>
                  <a:pt x="4284407" y="2050466"/>
                </a:lnTo>
                <a:cubicBezTo>
                  <a:pt x="3050630" y="2050466"/>
                  <a:pt x="2050457" y="3050637"/>
                  <a:pt x="2050457" y="4284411"/>
                </a:cubicBezTo>
                <a:cubicBezTo>
                  <a:pt x="2050457" y="5518185"/>
                  <a:pt x="3050630" y="6518356"/>
                  <a:pt x="4284407" y="6518356"/>
                </a:cubicBezTo>
                <a:lnTo>
                  <a:pt x="4297327" y="6517704"/>
                </a:lnTo>
                <a:lnTo>
                  <a:pt x="4309192" y="8568742"/>
                </a:lnTo>
                <a:cubicBezTo>
                  <a:pt x="2775484" y="8577614"/>
                  <a:pt x="1354024" y="7765977"/>
                  <a:pt x="582136" y="6440637"/>
                </a:cubicBezTo>
                <a:cubicBezTo>
                  <a:pt x="-189752" y="5115297"/>
                  <a:pt x="-194309" y="3478445"/>
                  <a:pt x="570187" y="2148827"/>
                </a:cubicBezTo>
                <a:cubicBezTo>
                  <a:pt x="1334683" y="819209"/>
                  <a:pt x="2751601" y="-331"/>
                  <a:pt x="4285334" y="1"/>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9" name="TextBox 8"/>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38806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300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6490833" y="-4063190"/>
            <a:ext cx="4994804" cy="4994792"/>
          </a:xfrm>
          <a:custGeom>
            <a:avLst/>
            <a:gdLst>
              <a:gd name="connsiteX0" fmla="*/ 2497402 w 4994804"/>
              <a:gd name="connsiteY0" fmla="*/ 0 h 4994792"/>
              <a:gd name="connsiteX1" fmla="*/ 4994804 w 4994804"/>
              <a:gd name="connsiteY1" fmla="*/ 2497396 h 4994792"/>
              <a:gd name="connsiteX2" fmla="*/ 2497402 w 4994804"/>
              <a:gd name="connsiteY2" fmla="*/ 4994792 h 4994792"/>
              <a:gd name="connsiteX3" fmla="*/ 0 w 4994804"/>
              <a:gd name="connsiteY3" fmla="*/ 2497396 h 4994792"/>
              <a:gd name="connsiteX4" fmla="*/ 2497402 w 4994804"/>
              <a:gd name="connsiteY4" fmla="*/ 0 h 499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804" h="4994792">
                <a:moveTo>
                  <a:pt x="2497402" y="0"/>
                </a:moveTo>
                <a:cubicBezTo>
                  <a:pt x="3876679" y="0"/>
                  <a:pt x="4994804" y="1118122"/>
                  <a:pt x="4994804" y="2497396"/>
                </a:cubicBezTo>
                <a:cubicBezTo>
                  <a:pt x="4994804" y="3876670"/>
                  <a:pt x="3876679" y="4994792"/>
                  <a:pt x="2497402" y="4994792"/>
                </a:cubicBezTo>
                <a:cubicBezTo>
                  <a:pt x="1118125" y="4994792"/>
                  <a:pt x="0" y="3876670"/>
                  <a:pt x="0" y="2497396"/>
                </a:cubicBezTo>
                <a:cubicBezTo>
                  <a:pt x="0" y="1118122"/>
                  <a:pt x="1118125" y="0"/>
                  <a:pt x="249740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7" name="Picture Placeholder 4"/>
          <p:cNvSpPr>
            <a:spLocks noGrp="1"/>
          </p:cNvSpPr>
          <p:nvPr>
            <p:ph type="pic" sz="quarter" idx="12"/>
          </p:nvPr>
        </p:nvSpPr>
        <p:spPr>
          <a:xfrm>
            <a:off x="6490833" y="5926394"/>
            <a:ext cx="4994804" cy="4994792"/>
          </a:xfrm>
          <a:custGeom>
            <a:avLst/>
            <a:gdLst>
              <a:gd name="connsiteX0" fmla="*/ 2497402 w 4994804"/>
              <a:gd name="connsiteY0" fmla="*/ 0 h 4994792"/>
              <a:gd name="connsiteX1" fmla="*/ 4994804 w 4994804"/>
              <a:gd name="connsiteY1" fmla="*/ 2497396 h 4994792"/>
              <a:gd name="connsiteX2" fmla="*/ 2497402 w 4994804"/>
              <a:gd name="connsiteY2" fmla="*/ 4994792 h 4994792"/>
              <a:gd name="connsiteX3" fmla="*/ 0 w 4994804"/>
              <a:gd name="connsiteY3" fmla="*/ 2497396 h 4994792"/>
              <a:gd name="connsiteX4" fmla="*/ 2497402 w 4994804"/>
              <a:gd name="connsiteY4" fmla="*/ 0 h 499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804" h="4994792">
                <a:moveTo>
                  <a:pt x="2497402" y="0"/>
                </a:moveTo>
                <a:cubicBezTo>
                  <a:pt x="3876679" y="0"/>
                  <a:pt x="4994804" y="1118122"/>
                  <a:pt x="4994804" y="2497396"/>
                </a:cubicBezTo>
                <a:cubicBezTo>
                  <a:pt x="4994804" y="3876670"/>
                  <a:pt x="3876679" y="4994792"/>
                  <a:pt x="2497402" y="4994792"/>
                </a:cubicBezTo>
                <a:cubicBezTo>
                  <a:pt x="1118125" y="4994792"/>
                  <a:pt x="0" y="3876670"/>
                  <a:pt x="0" y="2497396"/>
                </a:cubicBezTo>
                <a:cubicBezTo>
                  <a:pt x="0" y="1118122"/>
                  <a:pt x="1118125" y="0"/>
                  <a:pt x="249740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5" name="Picture Placeholder 4"/>
          <p:cNvSpPr>
            <a:spLocks noGrp="1"/>
          </p:cNvSpPr>
          <p:nvPr>
            <p:ph type="pic" sz="quarter" idx="10"/>
          </p:nvPr>
        </p:nvSpPr>
        <p:spPr>
          <a:xfrm>
            <a:off x="6490833" y="931606"/>
            <a:ext cx="4994804" cy="4994792"/>
          </a:xfrm>
          <a:custGeom>
            <a:avLst/>
            <a:gdLst>
              <a:gd name="connsiteX0" fmla="*/ 2497402 w 4994804"/>
              <a:gd name="connsiteY0" fmla="*/ 0 h 4994792"/>
              <a:gd name="connsiteX1" fmla="*/ 4994804 w 4994804"/>
              <a:gd name="connsiteY1" fmla="*/ 2497396 h 4994792"/>
              <a:gd name="connsiteX2" fmla="*/ 2497402 w 4994804"/>
              <a:gd name="connsiteY2" fmla="*/ 4994792 h 4994792"/>
              <a:gd name="connsiteX3" fmla="*/ 0 w 4994804"/>
              <a:gd name="connsiteY3" fmla="*/ 2497396 h 4994792"/>
              <a:gd name="connsiteX4" fmla="*/ 2497402 w 4994804"/>
              <a:gd name="connsiteY4" fmla="*/ 0 h 499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804" h="4994792">
                <a:moveTo>
                  <a:pt x="2497402" y="0"/>
                </a:moveTo>
                <a:cubicBezTo>
                  <a:pt x="3876679" y="0"/>
                  <a:pt x="4994804" y="1118122"/>
                  <a:pt x="4994804" y="2497396"/>
                </a:cubicBezTo>
                <a:cubicBezTo>
                  <a:pt x="4994804" y="3876670"/>
                  <a:pt x="3876679" y="4994792"/>
                  <a:pt x="2497402" y="4994792"/>
                </a:cubicBezTo>
                <a:cubicBezTo>
                  <a:pt x="1118125" y="4994792"/>
                  <a:pt x="0" y="3876670"/>
                  <a:pt x="0" y="2497396"/>
                </a:cubicBezTo>
                <a:cubicBezTo>
                  <a:pt x="0" y="1118122"/>
                  <a:pt x="1118125" y="0"/>
                  <a:pt x="249740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53048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0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1738" y="1532"/>
            <a:ext cx="5518138" cy="5484869"/>
          </a:xfrm>
          <a:custGeom>
            <a:avLst/>
            <a:gdLst>
              <a:gd name="connsiteX0" fmla="*/ 2892385 w 5518138"/>
              <a:gd name="connsiteY0" fmla="*/ 0 h 5484869"/>
              <a:gd name="connsiteX1" fmla="*/ 5518138 w 5518138"/>
              <a:gd name="connsiteY1" fmla="*/ 1405 h 5484869"/>
              <a:gd name="connsiteX2" fmla="*/ 3898931 w 5518138"/>
              <a:gd name="connsiteY2" fmla="*/ 3890180 h 5484869"/>
              <a:gd name="connsiteX3" fmla="*/ 0 w 5518138"/>
              <a:gd name="connsiteY3" fmla="*/ 5484778 h 5484869"/>
              <a:gd name="connsiteX4" fmla="*/ 15192 w 5518138"/>
              <a:gd name="connsiteY4" fmla="*/ 2858737 h 5484869"/>
              <a:gd name="connsiteX5" fmla="*/ 31738 w 5518138"/>
              <a:gd name="connsiteY5" fmla="*/ 2859155 h 5484869"/>
              <a:gd name="connsiteX6" fmla="*/ 2888701 w 5518138"/>
              <a:gd name="connsiteY6" fmla="*/ 145684 h 548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8138" h="5484869">
                <a:moveTo>
                  <a:pt x="2892385" y="0"/>
                </a:moveTo>
                <a:lnTo>
                  <a:pt x="5518138" y="1405"/>
                </a:lnTo>
                <a:cubicBezTo>
                  <a:pt x="5517357" y="1461480"/>
                  <a:pt x="4934617" y="2861019"/>
                  <a:pt x="3898931" y="3890180"/>
                </a:cubicBezTo>
                <a:cubicBezTo>
                  <a:pt x="2863244" y="4919341"/>
                  <a:pt x="1460050" y="5493224"/>
                  <a:pt x="0" y="5484778"/>
                </a:cubicBezTo>
                <a:lnTo>
                  <a:pt x="15192" y="2858737"/>
                </a:lnTo>
                <a:lnTo>
                  <a:pt x="31738" y="2859155"/>
                </a:lnTo>
                <a:cubicBezTo>
                  <a:pt x="1562279" y="2859155"/>
                  <a:pt x="2812083" y="1657181"/>
                  <a:pt x="2888701" y="145684"/>
                </a:cubicBezTo>
                <a:close/>
              </a:path>
            </a:pathLst>
          </a:custGeom>
        </p:spPr>
        <p:txBody>
          <a:bodyPr wrap="square">
            <a:noAutofit/>
          </a:bodyPr>
          <a:lstStyle>
            <a:lvl1pPr marL="0" indent="0">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727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2400040" y="3429001"/>
            <a:ext cx="4994788" cy="2511841"/>
          </a:xfrm>
          <a:custGeom>
            <a:avLst/>
            <a:gdLst>
              <a:gd name="connsiteX0" fmla="*/ 42 w 4994788"/>
              <a:gd name="connsiteY0" fmla="*/ 0 h 2511841"/>
              <a:gd name="connsiteX1" fmla="*/ 1195599 w 4994788"/>
              <a:gd name="connsiteY1" fmla="*/ 6916 h 2511841"/>
              <a:gd name="connsiteX2" fmla="*/ 1195218 w 4994788"/>
              <a:gd name="connsiteY2" fmla="*/ 14446 h 2511841"/>
              <a:gd name="connsiteX3" fmla="*/ 2497392 w 4994788"/>
              <a:gd name="connsiteY3" fmla="*/ 1316623 h 2511841"/>
              <a:gd name="connsiteX4" fmla="*/ 3799566 w 4994788"/>
              <a:gd name="connsiteY4" fmla="*/ 14446 h 2511841"/>
              <a:gd name="connsiteX5" fmla="*/ 3799552 w 4994788"/>
              <a:gd name="connsiteY5" fmla="*/ 14165 h 2511841"/>
              <a:gd name="connsiteX6" fmla="*/ 4994788 w 4994788"/>
              <a:gd name="connsiteY6" fmla="*/ 13907 h 2511841"/>
              <a:gd name="connsiteX7" fmla="*/ 3742231 w 4994788"/>
              <a:gd name="connsiteY7" fmla="*/ 2179478 h 2511841"/>
              <a:gd name="connsiteX8" fmla="*/ 1240521 w 4994788"/>
              <a:gd name="connsiteY8" fmla="*/ 2172513 h 2511841"/>
              <a:gd name="connsiteX9" fmla="*/ 42 w 4994788"/>
              <a:gd name="connsiteY9" fmla="*/ 0 h 251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4788" h="2511841">
                <a:moveTo>
                  <a:pt x="42" y="0"/>
                </a:moveTo>
                <a:lnTo>
                  <a:pt x="1195599" y="6916"/>
                </a:lnTo>
                <a:lnTo>
                  <a:pt x="1195218" y="14446"/>
                </a:lnTo>
                <a:cubicBezTo>
                  <a:pt x="1195218" y="733618"/>
                  <a:pt x="1778221" y="1316623"/>
                  <a:pt x="2497392" y="1316623"/>
                </a:cubicBezTo>
                <a:cubicBezTo>
                  <a:pt x="3216563" y="1316623"/>
                  <a:pt x="3799566" y="733618"/>
                  <a:pt x="3799566" y="14446"/>
                </a:cubicBezTo>
                <a:lnTo>
                  <a:pt x="3799552" y="14165"/>
                </a:lnTo>
                <a:lnTo>
                  <a:pt x="4994788" y="13907"/>
                </a:lnTo>
                <a:cubicBezTo>
                  <a:pt x="4994982" y="907925"/>
                  <a:pt x="4517270" y="1733851"/>
                  <a:pt x="3742231" y="2179478"/>
                </a:cubicBezTo>
                <a:cubicBezTo>
                  <a:pt x="2967192" y="2625105"/>
                  <a:pt x="2013066" y="2622449"/>
                  <a:pt x="1240521" y="2172513"/>
                </a:cubicBezTo>
                <a:cubicBezTo>
                  <a:pt x="467976" y="1722577"/>
                  <a:pt x="-5130" y="894003"/>
                  <a:pt x="4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0" name="Picture Placeholder 9"/>
          <p:cNvSpPr>
            <a:spLocks noGrp="1"/>
          </p:cNvSpPr>
          <p:nvPr>
            <p:ph type="pic" sz="quarter" idx="13"/>
          </p:nvPr>
        </p:nvSpPr>
        <p:spPr>
          <a:xfrm>
            <a:off x="4323644" y="917158"/>
            <a:ext cx="4994788" cy="2511842"/>
          </a:xfrm>
          <a:custGeom>
            <a:avLst/>
            <a:gdLst>
              <a:gd name="connsiteX0" fmla="*/ 2490441 w 4994788"/>
              <a:gd name="connsiteY0" fmla="*/ 10 h 2511842"/>
              <a:gd name="connsiteX1" fmla="*/ 3742231 w 4994788"/>
              <a:gd name="connsiteY1" fmla="*/ 332364 h 2511842"/>
              <a:gd name="connsiteX2" fmla="*/ 4994788 w 4994788"/>
              <a:gd name="connsiteY2" fmla="*/ 2497935 h 2511842"/>
              <a:gd name="connsiteX3" fmla="*/ 3799552 w 4994788"/>
              <a:gd name="connsiteY3" fmla="*/ 2497677 h 2511842"/>
              <a:gd name="connsiteX4" fmla="*/ 3799566 w 4994788"/>
              <a:gd name="connsiteY4" fmla="*/ 2497396 h 2511842"/>
              <a:gd name="connsiteX5" fmla="*/ 2497392 w 4994788"/>
              <a:gd name="connsiteY5" fmla="*/ 1195218 h 2511842"/>
              <a:gd name="connsiteX6" fmla="*/ 1195218 w 4994788"/>
              <a:gd name="connsiteY6" fmla="*/ 2497396 h 2511842"/>
              <a:gd name="connsiteX7" fmla="*/ 1195599 w 4994788"/>
              <a:gd name="connsiteY7" fmla="*/ 2504926 h 2511842"/>
              <a:gd name="connsiteX8" fmla="*/ 42 w 4994788"/>
              <a:gd name="connsiteY8" fmla="*/ 2511842 h 2511842"/>
              <a:gd name="connsiteX9" fmla="*/ 1240521 w 4994788"/>
              <a:gd name="connsiteY9" fmla="*/ 339329 h 2511842"/>
              <a:gd name="connsiteX10" fmla="*/ 2490441 w 4994788"/>
              <a:gd name="connsiteY10" fmla="*/ 10 h 251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4788" h="2511842">
                <a:moveTo>
                  <a:pt x="2490441" y="10"/>
                </a:moveTo>
                <a:cubicBezTo>
                  <a:pt x="2922420" y="-1192"/>
                  <a:pt x="3354711" y="109551"/>
                  <a:pt x="3742231" y="332364"/>
                </a:cubicBezTo>
                <a:cubicBezTo>
                  <a:pt x="4517270" y="777991"/>
                  <a:pt x="4994982" y="1603917"/>
                  <a:pt x="4994788" y="2497935"/>
                </a:cubicBezTo>
                <a:lnTo>
                  <a:pt x="3799552" y="2497677"/>
                </a:lnTo>
                <a:lnTo>
                  <a:pt x="3799566" y="2497396"/>
                </a:lnTo>
                <a:cubicBezTo>
                  <a:pt x="3799566" y="1778223"/>
                  <a:pt x="3216563" y="1195218"/>
                  <a:pt x="2497392" y="1195218"/>
                </a:cubicBezTo>
                <a:cubicBezTo>
                  <a:pt x="1778221" y="1195218"/>
                  <a:pt x="1195218" y="1778223"/>
                  <a:pt x="1195218" y="2497396"/>
                </a:cubicBezTo>
                <a:lnTo>
                  <a:pt x="1195599" y="2504926"/>
                </a:lnTo>
                <a:lnTo>
                  <a:pt x="42" y="2511842"/>
                </a:lnTo>
                <a:cubicBezTo>
                  <a:pt x="-5130" y="1617839"/>
                  <a:pt x="467976" y="789265"/>
                  <a:pt x="1240521" y="339329"/>
                </a:cubicBezTo>
                <a:cubicBezTo>
                  <a:pt x="1626793" y="114361"/>
                  <a:pt x="2058461" y="1213"/>
                  <a:pt x="2490441" y="1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7" name="TextBox 6"/>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255147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75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10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6"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8" name="Parallelogram 7"/>
          <p:cNvSpPr/>
          <p:nvPr userDrawn="1"/>
        </p:nvSpPr>
        <p:spPr>
          <a:xfrm>
            <a:off x="6513882" y="-2895600"/>
            <a:ext cx="14364918" cy="6119913"/>
          </a:xfrm>
          <a:prstGeom prst="parallelogram">
            <a:avLst>
              <a:gd name="adj" fmla="val 100637"/>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p:cNvSpPr>
            <a:spLocks noGrp="1"/>
          </p:cNvSpPr>
          <p:nvPr>
            <p:ph type="pic" sz="quarter" idx="10"/>
          </p:nvPr>
        </p:nvSpPr>
        <p:spPr>
          <a:xfrm>
            <a:off x="3713532" y="1633983"/>
            <a:ext cx="7658100" cy="3409260"/>
          </a:xfrm>
          <a:custGeom>
            <a:avLst/>
            <a:gdLst>
              <a:gd name="connsiteX0" fmla="*/ 3430977 w 7658100"/>
              <a:gd name="connsiteY0" fmla="*/ 0 h 3409260"/>
              <a:gd name="connsiteX1" fmla="*/ 7658100 w 7658100"/>
              <a:gd name="connsiteY1" fmla="*/ 0 h 3409260"/>
              <a:gd name="connsiteX2" fmla="*/ 4227123 w 7658100"/>
              <a:gd name="connsiteY2" fmla="*/ 3409260 h 3409260"/>
              <a:gd name="connsiteX3" fmla="*/ 0 w 7658100"/>
              <a:gd name="connsiteY3" fmla="*/ 3409260 h 3409260"/>
            </a:gdLst>
            <a:ahLst/>
            <a:cxnLst>
              <a:cxn ang="0">
                <a:pos x="connsiteX0" y="connsiteY0"/>
              </a:cxn>
              <a:cxn ang="0">
                <a:pos x="connsiteX1" y="connsiteY1"/>
              </a:cxn>
              <a:cxn ang="0">
                <a:pos x="connsiteX2" y="connsiteY2"/>
              </a:cxn>
              <a:cxn ang="0">
                <a:pos x="connsiteX3" y="connsiteY3"/>
              </a:cxn>
            </a:cxnLst>
            <a:rect l="l" t="t" r="r" b="b"/>
            <a:pathLst>
              <a:path w="7658100" h="3409260">
                <a:moveTo>
                  <a:pt x="3430977" y="0"/>
                </a:moveTo>
                <a:lnTo>
                  <a:pt x="7658100" y="0"/>
                </a:lnTo>
                <a:lnTo>
                  <a:pt x="4227123" y="3409260"/>
                </a:lnTo>
                <a:lnTo>
                  <a:pt x="0" y="3409260"/>
                </a:lnTo>
                <a:close/>
              </a:path>
            </a:pathLst>
          </a:custGeom>
          <a:effectLst>
            <a:outerShdw blurRad="1270000" dist="127000" dir="8100000" sx="89000" sy="89000" algn="tr" rotWithShape="0">
              <a:schemeClr val="tx1">
                <a:lumMod val="75000"/>
                <a:lumOff val="25000"/>
                <a:alpha val="40000"/>
              </a:schemeClr>
            </a:outerShdw>
          </a:effectLst>
        </p:spPr>
        <p:txBody>
          <a:bodyPr wrap="square">
            <a:noAutofit/>
          </a:bodyPr>
          <a:lstStyle>
            <a:lvl1pPr marL="0" indent="0" algn="ctr">
              <a:buNone/>
              <a:defRPr>
                <a:solidFill>
                  <a:schemeClr val="tx1">
                    <a:lumMod val="50000"/>
                    <a:lumOff val="50000"/>
                  </a:schemeClr>
                </a:solidFill>
              </a:defRPr>
            </a:lvl1pPr>
          </a:lstStyle>
          <a:p>
            <a:endParaRPr lang="id-ID" dirty="0"/>
          </a:p>
        </p:txBody>
      </p:sp>
      <p:sp>
        <p:nvSpPr>
          <p:cNvPr id="7" name="Picture Placeholder 6"/>
          <p:cNvSpPr>
            <a:spLocks noGrp="1"/>
          </p:cNvSpPr>
          <p:nvPr>
            <p:ph type="pic" sz="quarter" idx="11"/>
          </p:nvPr>
        </p:nvSpPr>
        <p:spPr>
          <a:xfrm>
            <a:off x="5046435" y="3481839"/>
            <a:ext cx="6192158" cy="2756647"/>
          </a:xfrm>
          <a:custGeom>
            <a:avLst/>
            <a:gdLst>
              <a:gd name="connsiteX0" fmla="*/ 3430977 w 7658100"/>
              <a:gd name="connsiteY0" fmla="*/ 0 h 3409260"/>
              <a:gd name="connsiteX1" fmla="*/ 7658100 w 7658100"/>
              <a:gd name="connsiteY1" fmla="*/ 0 h 3409260"/>
              <a:gd name="connsiteX2" fmla="*/ 4227123 w 7658100"/>
              <a:gd name="connsiteY2" fmla="*/ 3409260 h 3409260"/>
              <a:gd name="connsiteX3" fmla="*/ 0 w 7658100"/>
              <a:gd name="connsiteY3" fmla="*/ 3409260 h 3409260"/>
            </a:gdLst>
            <a:ahLst/>
            <a:cxnLst>
              <a:cxn ang="0">
                <a:pos x="connsiteX0" y="connsiteY0"/>
              </a:cxn>
              <a:cxn ang="0">
                <a:pos x="connsiteX1" y="connsiteY1"/>
              </a:cxn>
              <a:cxn ang="0">
                <a:pos x="connsiteX2" y="connsiteY2"/>
              </a:cxn>
              <a:cxn ang="0">
                <a:pos x="connsiteX3" y="connsiteY3"/>
              </a:cxn>
            </a:cxnLst>
            <a:rect l="l" t="t" r="r" b="b"/>
            <a:pathLst>
              <a:path w="7658100" h="3409260">
                <a:moveTo>
                  <a:pt x="3430977" y="0"/>
                </a:moveTo>
                <a:lnTo>
                  <a:pt x="7658100" y="0"/>
                </a:lnTo>
                <a:lnTo>
                  <a:pt x="4227123" y="3409260"/>
                </a:lnTo>
                <a:lnTo>
                  <a:pt x="0" y="3409260"/>
                </a:lnTo>
                <a:close/>
              </a:path>
            </a:pathLst>
          </a:custGeom>
          <a:effectLst>
            <a:outerShdw blurRad="1270000" dist="127000" dir="8100000" sx="90000" sy="90000" algn="tr" rotWithShape="0">
              <a:schemeClr val="tx1">
                <a:lumMod val="75000"/>
                <a:lumOff val="25000"/>
                <a:alpha val="40000"/>
              </a:schemeClr>
            </a:outerShdw>
          </a:effectLst>
        </p:spPr>
        <p:txBody>
          <a:bodyPr wrap="square">
            <a:noAutofit/>
          </a:bodyPr>
          <a:lstStyle>
            <a:lvl1pPr marL="0" indent="0" algn="ctr">
              <a:buNone/>
              <a:defRPr>
                <a:solidFill>
                  <a:schemeClr val="tx1">
                    <a:lumMod val="50000"/>
                    <a:lumOff val="50000"/>
                  </a:schemeClr>
                </a:solidFill>
              </a:defRPr>
            </a:lvl1pPr>
          </a:lstStyle>
          <a:p>
            <a:endParaRPr lang="id-ID" dirty="0"/>
          </a:p>
        </p:txBody>
      </p:sp>
      <p:sp>
        <p:nvSpPr>
          <p:cNvPr id="11" name="Text Placeholder 2"/>
          <p:cNvSpPr>
            <a:spLocks noGrp="1"/>
          </p:cNvSpPr>
          <p:nvPr>
            <p:ph type="body" sz="quarter" idx="12"/>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12" name="TextBox 11"/>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313146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75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200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2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11"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238173" y="1571174"/>
            <a:ext cx="3715656" cy="3715654"/>
          </a:xfrm>
          <a:custGeom>
            <a:avLst/>
            <a:gdLst>
              <a:gd name="connsiteX0" fmla="*/ 1857828 w 3715656"/>
              <a:gd name="connsiteY0" fmla="*/ 0 h 3715654"/>
              <a:gd name="connsiteX1" fmla="*/ 3715656 w 3715656"/>
              <a:gd name="connsiteY1" fmla="*/ 1857827 h 3715654"/>
              <a:gd name="connsiteX2" fmla="*/ 1857828 w 3715656"/>
              <a:gd name="connsiteY2" fmla="*/ 3715654 h 3715654"/>
              <a:gd name="connsiteX3" fmla="*/ 0 w 3715656"/>
              <a:gd name="connsiteY3" fmla="*/ 1857827 h 3715654"/>
              <a:gd name="connsiteX4" fmla="*/ 1857828 w 3715656"/>
              <a:gd name="connsiteY4" fmla="*/ 0 h 371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56" h="3715654">
                <a:moveTo>
                  <a:pt x="1857828" y="0"/>
                </a:moveTo>
                <a:cubicBezTo>
                  <a:pt x="2883878" y="0"/>
                  <a:pt x="3715656" y="831777"/>
                  <a:pt x="3715656" y="1857827"/>
                </a:cubicBezTo>
                <a:cubicBezTo>
                  <a:pt x="3715656" y="2883877"/>
                  <a:pt x="2883878" y="3715654"/>
                  <a:pt x="1857828" y="3715654"/>
                </a:cubicBezTo>
                <a:cubicBezTo>
                  <a:pt x="831778" y="3715654"/>
                  <a:pt x="0" y="2883877"/>
                  <a:pt x="0" y="1857827"/>
                </a:cubicBezTo>
                <a:cubicBezTo>
                  <a:pt x="0" y="831777"/>
                  <a:pt x="831778" y="0"/>
                  <a:pt x="1857828"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5145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5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rot="2700000">
            <a:off x="10403116" y="933449"/>
            <a:ext cx="2285999" cy="4076700"/>
          </a:xfrm>
          <a:prstGeom prst="rect">
            <a:avLst/>
          </a:prstGeom>
          <a:effectLst>
            <a:innerShdw blurRad="114300">
              <a:schemeClr val="tx1">
                <a:lumMod val="75000"/>
                <a:lumOff val="25000"/>
              </a:schemeClr>
            </a:innerShdw>
          </a:effectLst>
        </p:spPr>
        <p:txBody>
          <a:bodyPr/>
          <a:lstStyle>
            <a:lvl1pPr marL="0" indent="0" algn="ctr">
              <a:buNone/>
              <a:defRPr sz="1800"/>
            </a:lvl1pPr>
          </a:lstStyle>
          <a:p>
            <a:endParaRPr lang="id-ID"/>
          </a:p>
        </p:txBody>
      </p:sp>
      <p:sp>
        <p:nvSpPr>
          <p:cNvPr id="8" name="Picture Placeholder 5"/>
          <p:cNvSpPr>
            <a:spLocks noGrp="1"/>
          </p:cNvSpPr>
          <p:nvPr>
            <p:ph type="pic" sz="quarter" idx="12"/>
          </p:nvPr>
        </p:nvSpPr>
        <p:spPr>
          <a:xfrm rot="2700000">
            <a:off x="-497117" y="1842439"/>
            <a:ext cx="2285999" cy="4076700"/>
          </a:xfrm>
          <a:prstGeom prst="rect">
            <a:avLst/>
          </a:prstGeom>
          <a:effectLst>
            <a:innerShdw blurRad="114300">
              <a:schemeClr val="tx1">
                <a:lumMod val="75000"/>
                <a:lumOff val="25000"/>
              </a:schemeClr>
            </a:innerShdw>
          </a:effectLst>
        </p:spPr>
        <p:txBody>
          <a:bodyPr/>
          <a:lstStyle>
            <a:lvl1pPr marL="0" indent="0" algn="ctr">
              <a:buNone/>
              <a:defRPr sz="1800"/>
            </a:lvl1pPr>
          </a:lstStyle>
          <a:p>
            <a:endParaRPr lang="id-ID" dirty="0"/>
          </a:p>
        </p:txBody>
      </p:sp>
    </p:spTree>
    <p:extLst>
      <p:ext uri="{BB962C8B-B14F-4D97-AF65-F5344CB8AC3E}">
        <p14:creationId xmlns:p14="http://schemas.microsoft.com/office/powerpoint/2010/main" val="23271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50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60826" y="1656547"/>
            <a:ext cx="4352925" cy="5316511"/>
          </a:xfrm>
          <a:custGeom>
            <a:avLst/>
            <a:gdLst>
              <a:gd name="connsiteX0" fmla="*/ 0 w 3324225"/>
              <a:gd name="connsiteY0" fmla="*/ 0 h 4002061"/>
              <a:gd name="connsiteX1" fmla="*/ 3324225 w 3324225"/>
              <a:gd name="connsiteY1" fmla="*/ 0 h 4002061"/>
              <a:gd name="connsiteX2" fmla="*/ 3324225 w 3324225"/>
              <a:gd name="connsiteY2" fmla="*/ 4002061 h 4002061"/>
              <a:gd name="connsiteX3" fmla="*/ 0 w 3324225"/>
              <a:gd name="connsiteY3" fmla="*/ 4002061 h 4002061"/>
              <a:gd name="connsiteX4" fmla="*/ 0 w 3324225"/>
              <a:gd name="connsiteY4" fmla="*/ 0 h 4002061"/>
              <a:gd name="connsiteX0" fmla="*/ 0 w 3619500"/>
              <a:gd name="connsiteY0" fmla="*/ 47625 h 4049686"/>
              <a:gd name="connsiteX1" fmla="*/ 3619500 w 3619500"/>
              <a:gd name="connsiteY1" fmla="*/ 0 h 4049686"/>
              <a:gd name="connsiteX2" fmla="*/ 3324225 w 3619500"/>
              <a:gd name="connsiteY2" fmla="*/ 4049686 h 4049686"/>
              <a:gd name="connsiteX3" fmla="*/ 0 w 3619500"/>
              <a:gd name="connsiteY3" fmla="*/ 4049686 h 4049686"/>
              <a:gd name="connsiteX4" fmla="*/ 0 w 3619500"/>
              <a:gd name="connsiteY4" fmla="*/ 47625 h 4049686"/>
              <a:gd name="connsiteX0" fmla="*/ 0 w 3895725"/>
              <a:gd name="connsiteY0" fmla="*/ 542925 h 4544986"/>
              <a:gd name="connsiteX1" fmla="*/ 3895725 w 3895725"/>
              <a:gd name="connsiteY1" fmla="*/ 0 h 4544986"/>
              <a:gd name="connsiteX2" fmla="*/ 3324225 w 3895725"/>
              <a:gd name="connsiteY2" fmla="*/ 4544986 h 4544986"/>
              <a:gd name="connsiteX3" fmla="*/ 0 w 3895725"/>
              <a:gd name="connsiteY3" fmla="*/ 4544986 h 4544986"/>
              <a:gd name="connsiteX4" fmla="*/ 0 w 3895725"/>
              <a:gd name="connsiteY4" fmla="*/ 542925 h 4544986"/>
              <a:gd name="connsiteX0" fmla="*/ 1924050 w 5819775"/>
              <a:gd name="connsiteY0" fmla="*/ 542925 h 4544986"/>
              <a:gd name="connsiteX1" fmla="*/ 5819775 w 5819775"/>
              <a:gd name="connsiteY1" fmla="*/ 0 h 4544986"/>
              <a:gd name="connsiteX2" fmla="*/ 5248275 w 5819775"/>
              <a:gd name="connsiteY2" fmla="*/ 4544986 h 4544986"/>
              <a:gd name="connsiteX3" fmla="*/ 0 w 5819775"/>
              <a:gd name="connsiteY3" fmla="*/ 3516286 h 4544986"/>
              <a:gd name="connsiteX4" fmla="*/ 1924050 w 5819775"/>
              <a:gd name="connsiteY4" fmla="*/ 542925 h 4544986"/>
              <a:gd name="connsiteX0" fmla="*/ 1628775 w 5524500"/>
              <a:gd name="connsiteY0" fmla="*/ 542925 h 4544986"/>
              <a:gd name="connsiteX1" fmla="*/ 5524500 w 5524500"/>
              <a:gd name="connsiteY1" fmla="*/ 0 h 4544986"/>
              <a:gd name="connsiteX2" fmla="*/ 4953000 w 5524500"/>
              <a:gd name="connsiteY2" fmla="*/ 4544986 h 4544986"/>
              <a:gd name="connsiteX3" fmla="*/ 0 w 5524500"/>
              <a:gd name="connsiteY3" fmla="*/ 4287811 h 4544986"/>
              <a:gd name="connsiteX4" fmla="*/ 1628775 w 5524500"/>
              <a:gd name="connsiteY4" fmla="*/ 542925 h 4544986"/>
              <a:gd name="connsiteX0" fmla="*/ 971550 w 4867275"/>
              <a:gd name="connsiteY0" fmla="*/ 542925 h 4544986"/>
              <a:gd name="connsiteX1" fmla="*/ 4867275 w 4867275"/>
              <a:gd name="connsiteY1" fmla="*/ 0 h 4544986"/>
              <a:gd name="connsiteX2" fmla="*/ 4295775 w 4867275"/>
              <a:gd name="connsiteY2" fmla="*/ 4544986 h 4544986"/>
              <a:gd name="connsiteX3" fmla="*/ 0 w 4867275"/>
              <a:gd name="connsiteY3" fmla="*/ 4449736 h 4544986"/>
              <a:gd name="connsiteX4" fmla="*/ 971550 w 4867275"/>
              <a:gd name="connsiteY4" fmla="*/ 542925 h 4544986"/>
              <a:gd name="connsiteX0" fmla="*/ 476250 w 4371975"/>
              <a:gd name="connsiteY0" fmla="*/ 542925 h 4544986"/>
              <a:gd name="connsiteX1" fmla="*/ 4371975 w 4371975"/>
              <a:gd name="connsiteY1" fmla="*/ 0 h 4544986"/>
              <a:gd name="connsiteX2" fmla="*/ 3800475 w 4371975"/>
              <a:gd name="connsiteY2" fmla="*/ 4544986 h 4544986"/>
              <a:gd name="connsiteX3" fmla="*/ 0 w 4371975"/>
              <a:gd name="connsiteY3" fmla="*/ 4163986 h 4544986"/>
              <a:gd name="connsiteX4" fmla="*/ 476250 w 4371975"/>
              <a:gd name="connsiteY4" fmla="*/ 542925 h 4544986"/>
              <a:gd name="connsiteX0" fmla="*/ 685800 w 4581525"/>
              <a:gd name="connsiteY0" fmla="*/ 542925 h 4840261"/>
              <a:gd name="connsiteX1" fmla="*/ 4581525 w 4581525"/>
              <a:gd name="connsiteY1" fmla="*/ 0 h 4840261"/>
              <a:gd name="connsiteX2" fmla="*/ 4010025 w 4581525"/>
              <a:gd name="connsiteY2" fmla="*/ 4544986 h 4840261"/>
              <a:gd name="connsiteX3" fmla="*/ 0 w 4581525"/>
              <a:gd name="connsiteY3" fmla="*/ 4840261 h 4840261"/>
              <a:gd name="connsiteX4" fmla="*/ 685800 w 4581525"/>
              <a:gd name="connsiteY4" fmla="*/ 542925 h 4840261"/>
              <a:gd name="connsiteX0" fmla="*/ 685800 w 4581525"/>
              <a:gd name="connsiteY0" fmla="*/ 542925 h 4878361"/>
              <a:gd name="connsiteX1" fmla="*/ 4581525 w 4581525"/>
              <a:gd name="connsiteY1" fmla="*/ 0 h 4878361"/>
              <a:gd name="connsiteX2" fmla="*/ 4171950 w 4581525"/>
              <a:gd name="connsiteY2" fmla="*/ 4878361 h 4878361"/>
              <a:gd name="connsiteX3" fmla="*/ 0 w 4581525"/>
              <a:gd name="connsiteY3" fmla="*/ 4840261 h 4878361"/>
              <a:gd name="connsiteX4" fmla="*/ 685800 w 4581525"/>
              <a:gd name="connsiteY4" fmla="*/ 542925 h 4878361"/>
              <a:gd name="connsiteX0" fmla="*/ 685800 w 4581525"/>
              <a:gd name="connsiteY0" fmla="*/ 542925 h 5049811"/>
              <a:gd name="connsiteX1" fmla="*/ 4581525 w 4581525"/>
              <a:gd name="connsiteY1" fmla="*/ 0 h 5049811"/>
              <a:gd name="connsiteX2" fmla="*/ 4267200 w 4581525"/>
              <a:gd name="connsiteY2" fmla="*/ 5049811 h 5049811"/>
              <a:gd name="connsiteX3" fmla="*/ 0 w 4581525"/>
              <a:gd name="connsiteY3" fmla="*/ 4840261 h 5049811"/>
              <a:gd name="connsiteX4" fmla="*/ 685800 w 4581525"/>
              <a:gd name="connsiteY4" fmla="*/ 542925 h 5049811"/>
              <a:gd name="connsiteX0" fmla="*/ 685800 w 4581525"/>
              <a:gd name="connsiteY0" fmla="*/ 542925 h 5106961"/>
              <a:gd name="connsiteX1" fmla="*/ 4581525 w 4581525"/>
              <a:gd name="connsiteY1" fmla="*/ 0 h 5106961"/>
              <a:gd name="connsiteX2" fmla="*/ 4457700 w 4581525"/>
              <a:gd name="connsiteY2" fmla="*/ 5106961 h 5106961"/>
              <a:gd name="connsiteX3" fmla="*/ 0 w 4581525"/>
              <a:gd name="connsiteY3" fmla="*/ 4840261 h 5106961"/>
              <a:gd name="connsiteX4" fmla="*/ 685800 w 4581525"/>
              <a:gd name="connsiteY4" fmla="*/ 542925 h 5106961"/>
              <a:gd name="connsiteX0" fmla="*/ 685800 w 4600575"/>
              <a:gd name="connsiteY0" fmla="*/ 542925 h 5078386"/>
              <a:gd name="connsiteX1" fmla="*/ 4581525 w 4600575"/>
              <a:gd name="connsiteY1" fmla="*/ 0 h 5078386"/>
              <a:gd name="connsiteX2" fmla="*/ 4600575 w 4600575"/>
              <a:gd name="connsiteY2" fmla="*/ 5078386 h 5078386"/>
              <a:gd name="connsiteX3" fmla="*/ 0 w 4600575"/>
              <a:gd name="connsiteY3" fmla="*/ 4840261 h 5078386"/>
              <a:gd name="connsiteX4" fmla="*/ 685800 w 4600575"/>
              <a:gd name="connsiteY4" fmla="*/ 542925 h 5078386"/>
              <a:gd name="connsiteX0" fmla="*/ 685800 w 4600575"/>
              <a:gd name="connsiteY0" fmla="*/ 542925 h 5011711"/>
              <a:gd name="connsiteX1" fmla="*/ 4581525 w 4600575"/>
              <a:gd name="connsiteY1" fmla="*/ 0 h 5011711"/>
              <a:gd name="connsiteX2" fmla="*/ 4600575 w 4600575"/>
              <a:gd name="connsiteY2" fmla="*/ 5011711 h 5011711"/>
              <a:gd name="connsiteX3" fmla="*/ 0 w 4600575"/>
              <a:gd name="connsiteY3" fmla="*/ 4840261 h 5011711"/>
              <a:gd name="connsiteX4" fmla="*/ 685800 w 4600575"/>
              <a:gd name="connsiteY4" fmla="*/ 542925 h 5011711"/>
              <a:gd name="connsiteX0" fmla="*/ 685800 w 4657725"/>
              <a:gd name="connsiteY0" fmla="*/ 542925 h 5011711"/>
              <a:gd name="connsiteX1" fmla="*/ 4581525 w 4657725"/>
              <a:gd name="connsiteY1" fmla="*/ 0 h 5011711"/>
              <a:gd name="connsiteX2" fmla="*/ 4657725 w 4657725"/>
              <a:gd name="connsiteY2" fmla="*/ 5011711 h 5011711"/>
              <a:gd name="connsiteX3" fmla="*/ 0 w 4657725"/>
              <a:gd name="connsiteY3" fmla="*/ 4840261 h 5011711"/>
              <a:gd name="connsiteX4" fmla="*/ 685800 w 4657725"/>
              <a:gd name="connsiteY4" fmla="*/ 542925 h 5011711"/>
              <a:gd name="connsiteX0" fmla="*/ 495300 w 4467225"/>
              <a:gd name="connsiteY0" fmla="*/ 542925 h 5011711"/>
              <a:gd name="connsiteX1" fmla="*/ 4391025 w 4467225"/>
              <a:gd name="connsiteY1" fmla="*/ 0 h 5011711"/>
              <a:gd name="connsiteX2" fmla="*/ 4467225 w 4467225"/>
              <a:gd name="connsiteY2" fmla="*/ 5011711 h 5011711"/>
              <a:gd name="connsiteX3" fmla="*/ 0 w 4467225"/>
              <a:gd name="connsiteY3" fmla="*/ 4830736 h 5011711"/>
              <a:gd name="connsiteX4" fmla="*/ 495300 w 4467225"/>
              <a:gd name="connsiteY4" fmla="*/ 542925 h 5011711"/>
              <a:gd name="connsiteX0" fmla="*/ 438150 w 4410075"/>
              <a:gd name="connsiteY0" fmla="*/ 542925 h 5011711"/>
              <a:gd name="connsiteX1" fmla="*/ 4333875 w 4410075"/>
              <a:gd name="connsiteY1" fmla="*/ 0 h 5011711"/>
              <a:gd name="connsiteX2" fmla="*/ 4410075 w 4410075"/>
              <a:gd name="connsiteY2" fmla="*/ 5011711 h 5011711"/>
              <a:gd name="connsiteX3" fmla="*/ 0 w 4410075"/>
              <a:gd name="connsiteY3" fmla="*/ 4925986 h 5011711"/>
              <a:gd name="connsiteX4" fmla="*/ 438150 w 4410075"/>
              <a:gd name="connsiteY4" fmla="*/ 542925 h 5011711"/>
              <a:gd name="connsiteX0" fmla="*/ 361950 w 4333875"/>
              <a:gd name="connsiteY0" fmla="*/ 542925 h 5011711"/>
              <a:gd name="connsiteX1" fmla="*/ 4257675 w 4333875"/>
              <a:gd name="connsiteY1" fmla="*/ 0 h 5011711"/>
              <a:gd name="connsiteX2" fmla="*/ 4333875 w 4333875"/>
              <a:gd name="connsiteY2" fmla="*/ 5011711 h 5011711"/>
              <a:gd name="connsiteX3" fmla="*/ 0 w 4333875"/>
              <a:gd name="connsiteY3" fmla="*/ 4935511 h 5011711"/>
              <a:gd name="connsiteX4" fmla="*/ 361950 w 4333875"/>
              <a:gd name="connsiteY4" fmla="*/ 542925 h 5011711"/>
              <a:gd name="connsiteX0" fmla="*/ 295275 w 4267200"/>
              <a:gd name="connsiteY0" fmla="*/ 542925 h 5011711"/>
              <a:gd name="connsiteX1" fmla="*/ 4191000 w 4267200"/>
              <a:gd name="connsiteY1" fmla="*/ 0 h 5011711"/>
              <a:gd name="connsiteX2" fmla="*/ 4267200 w 4267200"/>
              <a:gd name="connsiteY2" fmla="*/ 5011711 h 5011711"/>
              <a:gd name="connsiteX3" fmla="*/ 0 w 4267200"/>
              <a:gd name="connsiteY3" fmla="*/ 4983136 h 5011711"/>
              <a:gd name="connsiteX4" fmla="*/ 295275 w 4267200"/>
              <a:gd name="connsiteY4" fmla="*/ 542925 h 5011711"/>
              <a:gd name="connsiteX0" fmla="*/ 285750 w 4257675"/>
              <a:gd name="connsiteY0" fmla="*/ 542925 h 5049811"/>
              <a:gd name="connsiteX1" fmla="*/ 4181475 w 4257675"/>
              <a:gd name="connsiteY1" fmla="*/ 0 h 5049811"/>
              <a:gd name="connsiteX2" fmla="*/ 4257675 w 4257675"/>
              <a:gd name="connsiteY2" fmla="*/ 5011711 h 5049811"/>
              <a:gd name="connsiteX3" fmla="*/ 0 w 4257675"/>
              <a:gd name="connsiteY3" fmla="*/ 5049811 h 5049811"/>
              <a:gd name="connsiteX4" fmla="*/ 285750 w 4257675"/>
              <a:gd name="connsiteY4" fmla="*/ 542925 h 5049811"/>
              <a:gd name="connsiteX0" fmla="*/ 285750 w 4181475"/>
              <a:gd name="connsiteY0" fmla="*/ 542925 h 5068861"/>
              <a:gd name="connsiteX1" fmla="*/ 4181475 w 4181475"/>
              <a:gd name="connsiteY1" fmla="*/ 0 h 5068861"/>
              <a:gd name="connsiteX2" fmla="*/ 4181475 w 4181475"/>
              <a:gd name="connsiteY2" fmla="*/ 5068861 h 5068861"/>
              <a:gd name="connsiteX3" fmla="*/ 0 w 4181475"/>
              <a:gd name="connsiteY3" fmla="*/ 5049811 h 5068861"/>
              <a:gd name="connsiteX4" fmla="*/ 285750 w 4181475"/>
              <a:gd name="connsiteY4" fmla="*/ 542925 h 5068861"/>
              <a:gd name="connsiteX0" fmla="*/ 285750 w 4257675"/>
              <a:gd name="connsiteY0" fmla="*/ 542925 h 5106961"/>
              <a:gd name="connsiteX1" fmla="*/ 4181475 w 4257675"/>
              <a:gd name="connsiteY1" fmla="*/ 0 h 5106961"/>
              <a:gd name="connsiteX2" fmla="*/ 4257675 w 4257675"/>
              <a:gd name="connsiteY2" fmla="*/ 5106961 h 5106961"/>
              <a:gd name="connsiteX3" fmla="*/ 0 w 4257675"/>
              <a:gd name="connsiteY3" fmla="*/ 5049811 h 5106961"/>
              <a:gd name="connsiteX4" fmla="*/ 285750 w 4257675"/>
              <a:gd name="connsiteY4" fmla="*/ 542925 h 5106961"/>
              <a:gd name="connsiteX0" fmla="*/ 314325 w 4286250"/>
              <a:gd name="connsiteY0" fmla="*/ 542925 h 5106961"/>
              <a:gd name="connsiteX1" fmla="*/ 4210050 w 4286250"/>
              <a:gd name="connsiteY1" fmla="*/ 0 h 5106961"/>
              <a:gd name="connsiteX2" fmla="*/ 4286250 w 4286250"/>
              <a:gd name="connsiteY2" fmla="*/ 5106961 h 5106961"/>
              <a:gd name="connsiteX3" fmla="*/ 0 w 4286250"/>
              <a:gd name="connsiteY3" fmla="*/ 5021236 h 5106961"/>
              <a:gd name="connsiteX4" fmla="*/ 314325 w 4286250"/>
              <a:gd name="connsiteY4" fmla="*/ 542925 h 5106961"/>
              <a:gd name="connsiteX0" fmla="*/ 457200 w 4286250"/>
              <a:gd name="connsiteY0" fmla="*/ 419100 h 5106961"/>
              <a:gd name="connsiteX1" fmla="*/ 4210050 w 4286250"/>
              <a:gd name="connsiteY1" fmla="*/ 0 h 5106961"/>
              <a:gd name="connsiteX2" fmla="*/ 4286250 w 4286250"/>
              <a:gd name="connsiteY2" fmla="*/ 5106961 h 5106961"/>
              <a:gd name="connsiteX3" fmla="*/ 0 w 4286250"/>
              <a:gd name="connsiteY3" fmla="*/ 5021236 h 5106961"/>
              <a:gd name="connsiteX4" fmla="*/ 457200 w 4286250"/>
              <a:gd name="connsiteY4" fmla="*/ 419100 h 5106961"/>
              <a:gd name="connsiteX0" fmla="*/ 419100 w 4286250"/>
              <a:gd name="connsiteY0" fmla="*/ 247650 h 5106961"/>
              <a:gd name="connsiteX1" fmla="*/ 4210050 w 4286250"/>
              <a:gd name="connsiteY1" fmla="*/ 0 h 5106961"/>
              <a:gd name="connsiteX2" fmla="*/ 4286250 w 4286250"/>
              <a:gd name="connsiteY2" fmla="*/ 5106961 h 5106961"/>
              <a:gd name="connsiteX3" fmla="*/ 0 w 4286250"/>
              <a:gd name="connsiteY3" fmla="*/ 5021236 h 5106961"/>
              <a:gd name="connsiteX4" fmla="*/ 419100 w 4286250"/>
              <a:gd name="connsiteY4" fmla="*/ 247650 h 5106961"/>
              <a:gd name="connsiteX0" fmla="*/ 371475 w 4286250"/>
              <a:gd name="connsiteY0" fmla="*/ 0 h 5364136"/>
              <a:gd name="connsiteX1" fmla="*/ 4210050 w 4286250"/>
              <a:gd name="connsiteY1" fmla="*/ 257175 h 5364136"/>
              <a:gd name="connsiteX2" fmla="*/ 4286250 w 4286250"/>
              <a:gd name="connsiteY2" fmla="*/ 5364136 h 5364136"/>
              <a:gd name="connsiteX3" fmla="*/ 0 w 4286250"/>
              <a:gd name="connsiteY3" fmla="*/ 5278411 h 5364136"/>
              <a:gd name="connsiteX4" fmla="*/ 371475 w 4286250"/>
              <a:gd name="connsiteY4" fmla="*/ 0 h 5364136"/>
              <a:gd name="connsiteX0" fmla="*/ 323850 w 4286250"/>
              <a:gd name="connsiteY0" fmla="*/ 0 h 5164111"/>
              <a:gd name="connsiteX1" fmla="*/ 4210050 w 4286250"/>
              <a:gd name="connsiteY1" fmla="*/ 57150 h 5164111"/>
              <a:gd name="connsiteX2" fmla="*/ 4286250 w 4286250"/>
              <a:gd name="connsiteY2" fmla="*/ 5164111 h 5164111"/>
              <a:gd name="connsiteX3" fmla="*/ 0 w 4286250"/>
              <a:gd name="connsiteY3" fmla="*/ 5078386 h 5164111"/>
              <a:gd name="connsiteX4" fmla="*/ 323850 w 4286250"/>
              <a:gd name="connsiteY4" fmla="*/ 0 h 5164111"/>
              <a:gd name="connsiteX0" fmla="*/ 219075 w 4286250"/>
              <a:gd name="connsiteY0" fmla="*/ 0 h 5126011"/>
              <a:gd name="connsiteX1" fmla="*/ 4210050 w 4286250"/>
              <a:gd name="connsiteY1" fmla="*/ 19050 h 5126011"/>
              <a:gd name="connsiteX2" fmla="*/ 4286250 w 4286250"/>
              <a:gd name="connsiteY2" fmla="*/ 5126011 h 5126011"/>
              <a:gd name="connsiteX3" fmla="*/ 0 w 4286250"/>
              <a:gd name="connsiteY3" fmla="*/ 5040286 h 5126011"/>
              <a:gd name="connsiteX4" fmla="*/ 219075 w 4286250"/>
              <a:gd name="connsiteY4" fmla="*/ 0 h 5126011"/>
              <a:gd name="connsiteX0" fmla="*/ 123825 w 4286250"/>
              <a:gd name="connsiteY0" fmla="*/ 9525 h 5106961"/>
              <a:gd name="connsiteX1" fmla="*/ 4210050 w 4286250"/>
              <a:gd name="connsiteY1" fmla="*/ 0 h 5106961"/>
              <a:gd name="connsiteX2" fmla="*/ 4286250 w 4286250"/>
              <a:gd name="connsiteY2" fmla="*/ 5106961 h 5106961"/>
              <a:gd name="connsiteX3" fmla="*/ 0 w 4286250"/>
              <a:gd name="connsiteY3" fmla="*/ 5021236 h 5106961"/>
              <a:gd name="connsiteX4" fmla="*/ 123825 w 4286250"/>
              <a:gd name="connsiteY4" fmla="*/ 9525 h 5106961"/>
              <a:gd name="connsiteX0" fmla="*/ 104775 w 4286250"/>
              <a:gd name="connsiteY0" fmla="*/ 95250 h 5106961"/>
              <a:gd name="connsiteX1" fmla="*/ 4210050 w 4286250"/>
              <a:gd name="connsiteY1" fmla="*/ 0 h 5106961"/>
              <a:gd name="connsiteX2" fmla="*/ 4286250 w 4286250"/>
              <a:gd name="connsiteY2" fmla="*/ 5106961 h 5106961"/>
              <a:gd name="connsiteX3" fmla="*/ 0 w 4286250"/>
              <a:gd name="connsiteY3" fmla="*/ 5021236 h 5106961"/>
              <a:gd name="connsiteX4" fmla="*/ 104775 w 4286250"/>
              <a:gd name="connsiteY4" fmla="*/ 95250 h 5106961"/>
              <a:gd name="connsiteX0" fmla="*/ 104775 w 4286250"/>
              <a:gd name="connsiteY0" fmla="*/ 161925 h 5173636"/>
              <a:gd name="connsiteX1" fmla="*/ 4257675 w 4286250"/>
              <a:gd name="connsiteY1" fmla="*/ 0 h 5173636"/>
              <a:gd name="connsiteX2" fmla="*/ 4286250 w 4286250"/>
              <a:gd name="connsiteY2" fmla="*/ 5173636 h 5173636"/>
              <a:gd name="connsiteX3" fmla="*/ 0 w 4286250"/>
              <a:gd name="connsiteY3" fmla="*/ 5087911 h 5173636"/>
              <a:gd name="connsiteX4" fmla="*/ 104775 w 4286250"/>
              <a:gd name="connsiteY4" fmla="*/ 161925 h 5173636"/>
              <a:gd name="connsiteX0" fmla="*/ 104775 w 4286250"/>
              <a:gd name="connsiteY0" fmla="*/ 276225 h 5287936"/>
              <a:gd name="connsiteX1" fmla="*/ 4229100 w 4286250"/>
              <a:gd name="connsiteY1" fmla="*/ 0 h 5287936"/>
              <a:gd name="connsiteX2" fmla="*/ 4286250 w 4286250"/>
              <a:gd name="connsiteY2" fmla="*/ 5287936 h 5287936"/>
              <a:gd name="connsiteX3" fmla="*/ 0 w 4286250"/>
              <a:gd name="connsiteY3" fmla="*/ 5202211 h 5287936"/>
              <a:gd name="connsiteX4" fmla="*/ 104775 w 4286250"/>
              <a:gd name="connsiteY4" fmla="*/ 276225 h 5287936"/>
              <a:gd name="connsiteX0" fmla="*/ 104775 w 4286250"/>
              <a:gd name="connsiteY0" fmla="*/ 333375 h 5345086"/>
              <a:gd name="connsiteX1" fmla="*/ 4191000 w 4286250"/>
              <a:gd name="connsiteY1" fmla="*/ 0 h 5345086"/>
              <a:gd name="connsiteX2" fmla="*/ 4286250 w 4286250"/>
              <a:gd name="connsiteY2" fmla="*/ 5345086 h 5345086"/>
              <a:gd name="connsiteX3" fmla="*/ 0 w 4286250"/>
              <a:gd name="connsiteY3" fmla="*/ 5259361 h 5345086"/>
              <a:gd name="connsiteX4" fmla="*/ 104775 w 4286250"/>
              <a:gd name="connsiteY4" fmla="*/ 333375 h 5345086"/>
              <a:gd name="connsiteX0" fmla="*/ 104775 w 4286250"/>
              <a:gd name="connsiteY0" fmla="*/ 323850 h 5335561"/>
              <a:gd name="connsiteX1" fmla="*/ 4105275 w 4286250"/>
              <a:gd name="connsiteY1" fmla="*/ 0 h 5335561"/>
              <a:gd name="connsiteX2" fmla="*/ 4286250 w 4286250"/>
              <a:gd name="connsiteY2" fmla="*/ 5335561 h 5335561"/>
              <a:gd name="connsiteX3" fmla="*/ 0 w 4286250"/>
              <a:gd name="connsiteY3" fmla="*/ 5249836 h 5335561"/>
              <a:gd name="connsiteX4" fmla="*/ 104775 w 4286250"/>
              <a:gd name="connsiteY4" fmla="*/ 323850 h 5335561"/>
              <a:gd name="connsiteX0" fmla="*/ 104775 w 4286250"/>
              <a:gd name="connsiteY0" fmla="*/ 257175 h 5268886"/>
              <a:gd name="connsiteX1" fmla="*/ 4067175 w 4286250"/>
              <a:gd name="connsiteY1" fmla="*/ 0 h 5268886"/>
              <a:gd name="connsiteX2" fmla="*/ 4286250 w 4286250"/>
              <a:gd name="connsiteY2" fmla="*/ 5268886 h 5268886"/>
              <a:gd name="connsiteX3" fmla="*/ 0 w 4286250"/>
              <a:gd name="connsiteY3" fmla="*/ 5183161 h 5268886"/>
              <a:gd name="connsiteX4" fmla="*/ 104775 w 4286250"/>
              <a:gd name="connsiteY4" fmla="*/ 257175 h 5268886"/>
              <a:gd name="connsiteX0" fmla="*/ 104775 w 4286250"/>
              <a:gd name="connsiteY0" fmla="*/ 238125 h 5249836"/>
              <a:gd name="connsiteX1" fmla="*/ 4057650 w 4286250"/>
              <a:gd name="connsiteY1" fmla="*/ 0 h 5249836"/>
              <a:gd name="connsiteX2" fmla="*/ 4286250 w 4286250"/>
              <a:gd name="connsiteY2" fmla="*/ 5249836 h 5249836"/>
              <a:gd name="connsiteX3" fmla="*/ 0 w 4286250"/>
              <a:gd name="connsiteY3" fmla="*/ 5164111 h 5249836"/>
              <a:gd name="connsiteX4" fmla="*/ 104775 w 4286250"/>
              <a:gd name="connsiteY4" fmla="*/ 238125 h 5249836"/>
              <a:gd name="connsiteX0" fmla="*/ 57150 w 4238625"/>
              <a:gd name="connsiteY0" fmla="*/ 238125 h 5249836"/>
              <a:gd name="connsiteX1" fmla="*/ 4010025 w 4238625"/>
              <a:gd name="connsiteY1" fmla="*/ 0 h 5249836"/>
              <a:gd name="connsiteX2" fmla="*/ 4238625 w 4238625"/>
              <a:gd name="connsiteY2" fmla="*/ 5249836 h 5249836"/>
              <a:gd name="connsiteX3" fmla="*/ 0 w 4238625"/>
              <a:gd name="connsiteY3" fmla="*/ 5164111 h 5249836"/>
              <a:gd name="connsiteX4" fmla="*/ 57150 w 4238625"/>
              <a:gd name="connsiteY4" fmla="*/ 238125 h 5249836"/>
              <a:gd name="connsiteX0" fmla="*/ 38100 w 4219575"/>
              <a:gd name="connsiteY0" fmla="*/ 238125 h 5249836"/>
              <a:gd name="connsiteX1" fmla="*/ 3990975 w 4219575"/>
              <a:gd name="connsiteY1" fmla="*/ 0 h 5249836"/>
              <a:gd name="connsiteX2" fmla="*/ 4219575 w 4219575"/>
              <a:gd name="connsiteY2" fmla="*/ 5249836 h 5249836"/>
              <a:gd name="connsiteX3" fmla="*/ 0 w 4219575"/>
              <a:gd name="connsiteY3" fmla="*/ 5240311 h 5249836"/>
              <a:gd name="connsiteX4" fmla="*/ 38100 w 4219575"/>
              <a:gd name="connsiteY4" fmla="*/ 238125 h 5249836"/>
              <a:gd name="connsiteX0" fmla="*/ 0 w 4181475"/>
              <a:gd name="connsiteY0" fmla="*/ 238125 h 5249836"/>
              <a:gd name="connsiteX1" fmla="*/ 3952875 w 4181475"/>
              <a:gd name="connsiteY1" fmla="*/ 0 h 5249836"/>
              <a:gd name="connsiteX2" fmla="*/ 4181475 w 4181475"/>
              <a:gd name="connsiteY2" fmla="*/ 5249836 h 5249836"/>
              <a:gd name="connsiteX3" fmla="*/ 9525 w 4181475"/>
              <a:gd name="connsiteY3" fmla="*/ 5240311 h 5249836"/>
              <a:gd name="connsiteX4" fmla="*/ 0 w 4181475"/>
              <a:gd name="connsiteY4" fmla="*/ 238125 h 5249836"/>
              <a:gd name="connsiteX0" fmla="*/ 0 w 4152900"/>
              <a:gd name="connsiteY0" fmla="*/ 238125 h 5316511"/>
              <a:gd name="connsiteX1" fmla="*/ 3952875 w 4152900"/>
              <a:gd name="connsiteY1" fmla="*/ 0 h 5316511"/>
              <a:gd name="connsiteX2" fmla="*/ 4152900 w 4152900"/>
              <a:gd name="connsiteY2" fmla="*/ 5316511 h 5316511"/>
              <a:gd name="connsiteX3" fmla="*/ 9525 w 4152900"/>
              <a:gd name="connsiteY3" fmla="*/ 5240311 h 5316511"/>
              <a:gd name="connsiteX4" fmla="*/ 0 w 4152900"/>
              <a:gd name="connsiteY4" fmla="*/ 238125 h 5316511"/>
              <a:gd name="connsiteX0" fmla="*/ 0 w 4210050"/>
              <a:gd name="connsiteY0" fmla="*/ 238125 h 5345086"/>
              <a:gd name="connsiteX1" fmla="*/ 3952875 w 4210050"/>
              <a:gd name="connsiteY1" fmla="*/ 0 h 5345086"/>
              <a:gd name="connsiteX2" fmla="*/ 4210050 w 4210050"/>
              <a:gd name="connsiteY2" fmla="*/ 5345086 h 5345086"/>
              <a:gd name="connsiteX3" fmla="*/ 9525 w 4210050"/>
              <a:gd name="connsiteY3" fmla="*/ 5240311 h 5345086"/>
              <a:gd name="connsiteX4" fmla="*/ 0 w 4210050"/>
              <a:gd name="connsiteY4" fmla="*/ 238125 h 5345086"/>
              <a:gd name="connsiteX0" fmla="*/ 0 w 4210050"/>
              <a:gd name="connsiteY0" fmla="*/ 238125 h 5345086"/>
              <a:gd name="connsiteX1" fmla="*/ 3952875 w 4210050"/>
              <a:gd name="connsiteY1" fmla="*/ 0 h 5345086"/>
              <a:gd name="connsiteX2" fmla="*/ 4210050 w 4210050"/>
              <a:gd name="connsiteY2" fmla="*/ 5345086 h 5345086"/>
              <a:gd name="connsiteX3" fmla="*/ 9525 w 4210050"/>
              <a:gd name="connsiteY3" fmla="*/ 5183161 h 5345086"/>
              <a:gd name="connsiteX4" fmla="*/ 0 w 4210050"/>
              <a:gd name="connsiteY4" fmla="*/ 238125 h 5345086"/>
              <a:gd name="connsiteX0" fmla="*/ 47625 w 4257675"/>
              <a:gd name="connsiteY0" fmla="*/ 238125 h 5345086"/>
              <a:gd name="connsiteX1" fmla="*/ 4000500 w 4257675"/>
              <a:gd name="connsiteY1" fmla="*/ 0 h 5345086"/>
              <a:gd name="connsiteX2" fmla="*/ 4257675 w 4257675"/>
              <a:gd name="connsiteY2" fmla="*/ 5345086 h 5345086"/>
              <a:gd name="connsiteX3" fmla="*/ 0 w 4257675"/>
              <a:gd name="connsiteY3" fmla="*/ 5173636 h 5345086"/>
              <a:gd name="connsiteX4" fmla="*/ 47625 w 4257675"/>
              <a:gd name="connsiteY4" fmla="*/ 238125 h 5345086"/>
              <a:gd name="connsiteX0" fmla="*/ 76200 w 4286250"/>
              <a:gd name="connsiteY0" fmla="*/ 238125 h 5345086"/>
              <a:gd name="connsiteX1" fmla="*/ 4029075 w 4286250"/>
              <a:gd name="connsiteY1" fmla="*/ 0 h 5345086"/>
              <a:gd name="connsiteX2" fmla="*/ 4286250 w 4286250"/>
              <a:gd name="connsiteY2" fmla="*/ 5345086 h 5345086"/>
              <a:gd name="connsiteX3" fmla="*/ 0 w 4286250"/>
              <a:gd name="connsiteY3" fmla="*/ 5154586 h 5345086"/>
              <a:gd name="connsiteX4" fmla="*/ 76200 w 4286250"/>
              <a:gd name="connsiteY4" fmla="*/ 238125 h 5345086"/>
              <a:gd name="connsiteX0" fmla="*/ 123825 w 4333875"/>
              <a:gd name="connsiteY0" fmla="*/ 238125 h 5345086"/>
              <a:gd name="connsiteX1" fmla="*/ 4076700 w 4333875"/>
              <a:gd name="connsiteY1" fmla="*/ 0 h 5345086"/>
              <a:gd name="connsiteX2" fmla="*/ 4333875 w 4333875"/>
              <a:gd name="connsiteY2" fmla="*/ 5345086 h 5345086"/>
              <a:gd name="connsiteX3" fmla="*/ 0 w 4333875"/>
              <a:gd name="connsiteY3" fmla="*/ 5164111 h 5345086"/>
              <a:gd name="connsiteX4" fmla="*/ 123825 w 4333875"/>
              <a:gd name="connsiteY4" fmla="*/ 238125 h 5345086"/>
              <a:gd name="connsiteX0" fmla="*/ 114300 w 4324350"/>
              <a:gd name="connsiteY0" fmla="*/ 238125 h 5345086"/>
              <a:gd name="connsiteX1" fmla="*/ 4067175 w 4324350"/>
              <a:gd name="connsiteY1" fmla="*/ 0 h 5345086"/>
              <a:gd name="connsiteX2" fmla="*/ 4324350 w 4324350"/>
              <a:gd name="connsiteY2" fmla="*/ 5345086 h 5345086"/>
              <a:gd name="connsiteX3" fmla="*/ 0 w 4324350"/>
              <a:gd name="connsiteY3" fmla="*/ 5192686 h 5345086"/>
              <a:gd name="connsiteX4" fmla="*/ 114300 w 4324350"/>
              <a:gd name="connsiteY4" fmla="*/ 238125 h 5345086"/>
              <a:gd name="connsiteX0" fmla="*/ 114300 w 4257675"/>
              <a:gd name="connsiteY0" fmla="*/ 238125 h 5364136"/>
              <a:gd name="connsiteX1" fmla="*/ 4067175 w 4257675"/>
              <a:gd name="connsiteY1" fmla="*/ 0 h 5364136"/>
              <a:gd name="connsiteX2" fmla="*/ 4257675 w 4257675"/>
              <a:gd name="connsiteY2" fmla="*/ 5364136 h 5364136"/>
              <a:gd name="connsiteX3" fmla="*/ 0 w 4257675"/>
              <a:gd name="connsiteY3" fmla="*/ 5192686 h 5364136"/>
              <a:gd name="connsiteX4" fmla="*/ 114300 w 4257675"/>
              <a:gd name="connsiteY4" fmla="*/ 238125 h 5364136"/>
              <a:gd name="connsiteX0" fmla="*/ 114300 w 4295775"/>
              <a:gd name="connsiteY0" fmla="*/ 238125 h 5354611"/>
              <a:gd name="connsiteX1" fmla="*/ 4067175 w 4295775"/>
              <a:gd name="connsiteY1" fmla="*/ 0 h 5354611"/>
              <a:gd name="connsiteX2" fmla="*/ 4295775 w 4295775"/>
              <a:gd name="connsiteY2" fmla="*/ 5354611 h 5354611"/>
              <a:gd name="connsiteX3" fmla="*/ 0 w 4295775"/>
              <a:gd name="connsiteY3" fmla="*/ 5192686 h 5354611"/>
              <a:gd name="connsiteX4" fmla="*/ 114300 w 4295775"/>
              <a:gd name="connsiteY4" fmla="*/ 238125 h 5354611"/>
              <a:gd name="connsiteX0" fmla="*/ 114300 w 4305300"/>
              <a:gd name="connsiteY0" fmla="*/ 238125 h 5335561"/>
              <a:gd name="connsiteX1" fmla="*/ 4067175 w 4305300"/>
              <a:gd name="connsiteY1" fmla="*/ 0 h 5335561"/>
              <a:gd name="connsiteX2" fmla="*/ 4305300 w 4305300"/>
              <a:gd name="connsiteY2" fmla="*/ 5335561 h 5335561"/>
              <a:gd name="connsiteX3" fmla="*/ 0 w 4305300"/>
              <a:gd name="connsiteY3" fmla="*/ 5192686 h 5335561"/>
              <a:gd name="connsiteX4" fmla="*/ 114300 w 4305300"/>
              <a:gd name="connsiteY4" fmla="*/ 238125 h 5335561"/>
              <a:gd name="connsiteX0" fmla="*/ 114300 w 4333875"/>
              <a:gd name="connsiteY0" fmla="*/ 238125 h 5316511"/>
              <a:gd name="connsiteX1" fmla="*/ 4067175 w 4333875"/>
              <a:gd name="connsiteY1" fmla="*/ 0 h 5316511"/>
              <a:gd name="connsiteX2" fmla="*/ 4333875 w 4333875"/>
              <a:gd name="connsiteY2" fmla="*/ 5316511 h 5316511"/>
              <a:gd name="connsiteX3" fmla="*/ 0 w 4333875"/>
              <a:gd name="connsiteY3" fmla="*/ 5192686 h 5316511"/>
              <a:gd name="connsiteX4" fmla="*/ 114300 w 4333875"/>
              <a:gd name="connsiteY4" fmla="*/ 238125 h 5316511"/>
              <a:gd name="connsiteX0" fmla="*/ 114300 w 4352925"/>
              <a:gd name="connsiteY0" fmla="*/ 238125 h 5316511"/>
              <a:gd name="connsiteX1" fmla="*/ 4067175 w 4352925"/>
              <a:gd name="connsiteY1" fmla="*/ 0 h 5316511"/>
              <a:gd name="connsiteX2" fmla="*/ 4352925 w 4352925"/>
              <a:gd name="connsiteY2" fmla="*/ 5316511 h 5316511"/>
              <a:gd name="connsiteX3" fmla="*/ 0 w 4352925"/>
              <a:gd name="connsiteY3" fmla="*/ 5192686 h 5316511"/>
              <a:gd name="connsiteX4" fmla="*/ 114300 w 4352925"/>
              <a:gd name="connsiteY4" fmla="*/ 238125 h 531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925" h="5316511">
                <a:moveTo>
                  <a:pt x="114300" y="238125"/>
                </a:moveTo>
                <a:lnTo>
                  <a:pt x="4067175" y="0"/>
                </a:lnTo>
                <a:lnTo>
                  <a:pt x="4352925" y="5316511"/>
                </a:lnTo>
                <a:lnTo>
                  <a:pt x="0" y="5192686"/>
                </a:lnTo>
                <a:lnTo>
                  <a:pt x="114300" y="238125"/>
                </a:lnTo>
                <a:close/>
              </a:path>
            </a:pathLst>
          </a:custGeom>
          <a:solidFill>
            <a:schemeClr val="bg1">
              <a:lumMod val="75000"/>
            </a:schemeClr>
          </a:solidFill>
          <a:effectLst>
            <a:innerShdw blurRad="114300">
              <a:prstClr val="black"/>
            </a:innerShdw>
          </a:effectLst>
          <a:scene3d>
            <a:camera prst="isometricBottomDown">
              <a:rot lat="2265677" lon="18553879" rev="17793884"/>
            </a:camera>
            <a:lightRig rig="threePt" dir="t"/>
          </a:scene3d>
        </p:spPr>
        <p:txBody>
          <a:bodyPr/>
          <a:lstStyle>
            <a:lvl1pPr marL="0" indent="0">
              <a:buNone/>
              <a:defRPr/>
            </a:lvl1pPr>
          </a:lstStyle>
          <a:p>
            <a:endParaRPr lang="id-ID"/>
          </a:p>
        </p:txBody>
      </p:sp>
      <p:sp>
        <p:nvSpPr>
          <p:cNvPr id="6" name="Picture Placeholder 4"/>
          <p:cNvSpPr>
            <a:spLocks noGrp="1"/>
          </p:cNvSpPr>
          <p:nvPr>
            <p:ph type="pic" sz="quarter" idx="11"/>
          </p:nvPr>
        </p:nvSpPr>
        <p:spPr>
          <a:xfrm>
            <a:off x="9239407" y="117332"/>
            <a:ext cx="3276444" cy="4006993"/>
          </a:xfrm>
          <a:custGeom>
            <a:avLst/>
            <a:gdLst>
              <a:gd name="connsiteX0" fmla="*/ 0 w 3324225"/>
              <a:gd name="connsiteY0" fmla="*/ 0 h 4002061"/>
              <a:gd name="connsiteX1" fmla="*/ 3324225 w 3324225"/>
              <a:gd name="connsiteY1" fmla="*/ 0 h 4002061"/>
              <a:gd name="connsiteX2" fmla="*/ 3324225 w 3324225"/>
              <a:gd name="connsiteY2" fmla="*/ 4002061 h 4002061"/>
              <a:gd name="connsiteX3" fmla="*/ 0 w 3324225"/>
              <a:gd name="connsiteY3" fmla="*/ 4002061 h 4002061"/>
              <a:gd name="connsiteX4" fmla="*/ 0 w 3324225"/>
              <a:gd name="connsiteY4" fmla="*/ 0 h 4002061"/>
              <a:gd name="connsiteX0" fmla="*/ 0 w 3619500"/>
              <a:gd name="connsiteY0" fmla="*/ 47625 h 4049686"/>
              <a:gd name="connsiteX1" fmla="*/ 3619500 w 3619500"/>
              <a:gd name="connsiteY1" fmla="*/ 0 h 4049686"/>
              <a:gd name="connsiteX2" fmla="*/ 3324225 w 3619500"/>
              <a:gd name="connsiteY2" fmla="*/ 4049686 h 4049686"/>
              <a:gd name="connsiteX3" fmla="*/ 0 w 3619500"/>
              <a:gd name="connsiteY3" fmla="*/ 4049686 h 4049686"/>
              <a:gd name="connsiteX4" fmla="*/ 0 w 3619500"/>
              <a:gd name="connsiteY4" fmla="*/ 47625 h 4049686"/>
              <a:gd name="connsiteX0" fmla="*/ 0 w 3895725"/>
              <a:gd name="connsiteY0" fmla="*/ 542925 h 4544986"/>
              <a:gd name="connsiteX1" fmla="*/ 3895725 w 3895725"/>
              <a:gd name="connsiteY1" fmla="*/ 0 h 4544986"/>
              <a:gd name="connsiteX2" fmla="*/ 3324225 w 3895725"/>
              <a:gd name="connsiteY2" fmla="*/ 4544986 h 4544986"/>
              <a:gd name="connsiteX3" fmla="*/ 0 w 3895725"/>
              <a:gd name="connsiteY3" fmla="*/ 4544986 h 4544986"/>
              <a:gd name="connsiteX4" fmla="*/ 0 w 3895725"/>
              <a:gd name="connsiteY4" fmla="*/ 542925 h 4544986"/>
              <a:gd name="connsiteX0" fmla="*/ 1924050 w 5819775"/>
              <a:gd name="connsiteY0" fmla="*/ 542925 h 4544986"/>
              <a:gd name="connsiteX1" fmla="*/ 5819775 w 5819775"/>
              <a:gd name="connsiteY1" fmla="*/ 0 h 4544986"/>
              <a:gd name="connsiteX2" fmla="*/ 5248275 w 5819775"/>
              <a:gd name="connsiteY2" fmla="*/ 4544986 h 4544986"/>
              <a:gd name="connsiteX3" fmla="*/ 0 w 5819775"/>
              <a:gd name="connsiteY3" fmla="*/ 3516286 h 4544986"/>
              <a:gd name="connsiteX4" fmla="*/ 1924050 w 5819775"/>
              <a:gd name="connsiteY4" fmla="*/ 542925 h 4544986"/>
              <a:gd name="connsiteX0" fmla="*/ 1628775 w 5524500"/>
              <a:gd name="connsiteY0" fmla="*/ 542925 h 4544986"/>
              <a:gd name="connsiteX1" fmla="*/ 5524500 w 5524500"/>
              <a:gd name="connsiteY1" fmla="*/ 0 h 4544986"/>
              <a:gd name="connsiteX2" fmla="*/ 4953000 w 5524500"/>
              <a:gd name="connsiteY2" fmla="*/ 4544986 h 4544986"/>
              <a:gd name="connsiteX3" fmla="*/ 0 w 5524500"/>
              <a:gd name="connsiteY3" fmla="*/ 4287811 h 4544986"/>
              <a:gd name="connsiteX4" fmla="*/ 1628775 w 5524500"/>
              <a:gd name="connsiteY4" fmla="*/ 542925 h 4544986"/>
              <a:gd name="connsiteX0" fmla="*/ 971550 w 4867275"/>
              <a:gd name="connsiteY0" fmla="*/ 542925 h 4544986"/>
              <a:gd name="connsiteX1" fmla="*/ 4867275 w 4867275"/>
              <a:gd name="connsiteY1" fmla="*/ 0 h 4544986"/>
              <a:gd name="connsiteX2" fmla="*/ 4295775 w 4867275"/>
              <a:gd name="connsiteY2" fmla="*/ 4544986 h 4544986"/>
              <a:gd name="connsiteX3" fmla="*/ 0 w 4867275"/>
              <a:gd name="connsiteY3" fmla="*/ 4449736 h 4544986"/>
              <a:gd name="connsiteX4" fmla="*/ 971550 w 4867275"/>
              <a:gd name="connsiteY4" fmla="*/ 542925 h 4544986"/>
              <a:gd name="connsiteX0" fmla="*/ 476250 w 4371975"/>
              <a:gd name="connsiteY0" fmla="*/ 542925 h 4544986"/>
              <a:gd name="connsiteX1" fmla="*/ 4371975 w 4371975"/>
              <a:gd name="connsiteY1" fmla="*/ 0 h 4544986"/>
              <a:gd name="connsiteX2" fmla="*/ 3800475 w 4371975"/>
              <a:gd name="connsiteY2" fmla="*/ 4544986 h 4544986"/>
              <a:gd name="connsiteX3" fmla="*/ 0 w 4371975"/>
              <a:gd name="connsiteY3" fmla="*/ 4163986 h 4544986"/>
              <a:gd name="connsiteX4" fmla="*/ 476250 w 4371975"/>
              <a:gd name="connsiteY4" fmla="*/ 542925 h 4544986"/>
              <a:gd name="connsiteX0" fmla="*/ 685800 w 4581525"/>
              <a:gd name="connsiteY0" fmla="*/ 542925 h 4840261"/>
              <a:gd name="connsiteX1" fmla="*/ 4581525 w 4581525"/>
              <a:gd name="connsiteY1" fmla="*/ 0 h 4840261"/>
              <a:gd name="connsiteX2" fmla="*/ 4010025 w 4581525"/>
              <a:gd name="connsiteY2" fmla="*/ 4544986 h 4840261"/>
              <a:gd name="connsiteX3" fmla="*/ 0 w 4581525"/>
              <a:gd name="connsiteY3" fmla="*/ 4840261 h 4840261"/>
              <a:gd name="connsiteX4" fmla="*/ 685800 w 4581525"/>
              <a:gd name="connsiteY4" fmla="*/ 542925 h 4840261"/>
              <a:gd name="connsiteX0" fmla="*/ 685800 w 4581525"/>
              <a:gd name="connsiteY0" fmla="*/ 542925 h 4878361"/>
              <a:gd name="connsiteX1" fmla="*/ 4581525 w 4581525"/>
              <a:gd name="connsiteY1" fmla="*/ 0 h 4878361"/>
              <a:gd name="connsiteX2" fmla="*/ 4171950 w 4581525"/>
              <a:gd name="connsiteY2" fmla="*/ 4878361 h 4878361"/>
              <a:gd name="connsiteX3" fmla="*/ 0 w 4581525"/>
              <a:gd name="connsiteY3" fmla="*/ 4840261 h 4878361"/>
              <a:gd name="connsiteX4" fmla="*/ 685800 w 4581525"/>
              <a:gd name="connsiteY4" fmla="*/ 542925 h 4878361"/>
              <a:gd name="connsiteX0" fmla="*/ 685800 w 4581525"/>
              <a:gd name="connsiteY0" fmla="*/ 542925 h 5049811"/>
              <a:gd name="connsiteX1" fmla="*/ 4581525 w 4581525"/>
              <a:gd name="connsiteY1" fmla="*/ 0 h 5049811"/>
              <a:gd name="connsiteX2" fmla="*/ 4267200 w 4581525"/>
              <a:gd name="connsiteY2" fmla="*/ 5049811 h 5049811"/>
              <a:gd name="connsiteX3" fmla="*/ 0 w 4581525"/>
              <a:gd name="connsiteY3" fmla="*/ 4840261 h 5049811"/>
              <a:gd name="connsiteX4" fmla="*/ 685800 w 4581525"/>
              <a:gd name="connsiteY4" fmla="*/ 542925 h 5049811"/>
              <a:gd name="connsiteX0" fmla="*/ 685800 w 4581525"/>
              <a:gd name="connsiteY0" fmla="*/ 542925 h 5106961"/>
              <a:gd name="connsiteX1" fmla="*/ 4581525 w 4581525"/>
              <a:gd name="connsiteY1" fmla="*/ 0 h 5106961"/>
              <a:gd name="connsiteX2" fmla="*/ 4457700 w 4581525"/>
              <a:gd name="connsiteY2" fmla="*/ 5106961 h 5106961"/>
              <a:gd name="connsiteX3" fmla="*/ 0 w 4581525"/>
              <a:gd name="connsiteY3" fmla="*/ 4840261 h 5106961"/>
              <a:gd name="connsiteX4" fmla="*/ 685800 w 4581525"/>
              <a:gd name="connsiteY4" fmla="*/ 542925 h 5106961"/>
              <a:gd name="connsiteX0" fmla="*/ 685800 w 4600575"/>
              <a:gd name="connsiteY0" fmla="*/ 542925 h 5078386"/>
              <a:gd name="connsiteX1" fmla="*/ 4581525 w 4600575"/>
              <a:gd name="connsiteY1" fmla="*/ 0 h 5078386"/>
              <a:gd name="connsiteX2" fmla="*/ 4600575 w 4600575"/>
              <a:gd name="connsiteY2" fmla="*/ 5078386 h 5078386"/>
              <a:gd name="connsiteX3" fmla="*/ 0 w 4600575"/>
              <a:gd name="connsiteY3" fmla="*/ 4840261 h 5078386"/>
              <a:gd name="connsiteX4" fmla="*/ 685800 w 4600575"/>
              <a:gd name="connsiteY4" fmla="*/ 542925 h 5078386"/>
              <a:gd name="connsiteX0" fmla="*/ 685800 w 4600575"/>
              <a:gd name="connsiteY0" fmla="*/ 542925 h 5011711"/>
              <a:gd name="connsiteX1" fmla="*/ 4581525 w 4600575"/>
              <a:gd name="connsiteY1" fmla="*/ 0 h 5011711"/>
              <a:gd name="connsiteX2" fmla="*/ 4600575 w 4600575"/>
              <a:gd name="connsiteY2" fmla="*/ 5011711 h 5011711"/>
              <a:gd name="connsiteX3" fmla="*/ 0 w 4600575"/>
              <a:gd name="connsiteY3" fmla="*/ 4840261 h 5011711"/>
              <a:gd name="connsiteX4" fmla="*/ 685800 w 4600575"/>
              <a:gd name="connsiteY4" fmla="*/ 542925 h 5011711"/>
              <a:gd name="connsiteX0" fmla="*/ 685800 w 4657725"/>
              <a:gd name="connsiteY0" fmla="*/ 542925 h 5011711"/>
              <a:gd name="connsiteX1" fmla="*/ 4581525 w 4657725"/>
              <a:gd name="connsiteY1" fmla="*/ 0 h 5011711"/>
              <a:gd name="connsiteX2" fmla="*/ 4657725 w 4657725"/>
              <a:gd name="connsiteY2" fmla="*/ 5011711 h 5011711"/>
              <a:gd name="connsiteX3" fmla="*/ 0 w 4657725"/>
              <a:gd name="connsiteY3" fmla="*/ 4840261 h 5011711"/>
              <a:gd name="connsiteX4" fmla="*/ 685800 w 4657725"/>
              <a:gd name="connsiteY4" fmla="*/ 542925 h 5011711"/>
              <a:gd name="connsiteX0" fmla="*/ 495300 w 4467225"/>
              <a:gd name="connsiteY0" fmla="*/ 542925 h 5011711"/>
              <a:gd name="connsiteX1" fmla="*/ 4391025 w 4467225"/>
              <a:gd name="connsiteY1" fmla="*/ 0 h 5011711"/>
              <a:gd name="connsiteX2" fmla="*/ 4467225 w 4467225"/>
              <a:gd name="connsiteY2" fmla="*/ 5011711 h 5011711"/>
              <a:gd name="connsiteX3" fmla="*/ 0 w 4467225"/>
              <a:gd name="connsiteY3" fmla="*/ 4830736 h 5011711"/>
              <a:gd name="connsiteX4" fmla="*/ 495300 w 4467225"/>
              <a:gd name="connsiteY4" fmla="*/ 542925 h 5011711"/>
              <a:gd name="connsiteX0" fmla="*/ 438150 w 4410075"/>
              <a:gd name="connsiteY0" fmla="*/ 542925 h 5011711"/>
              <a:gd name="connsiteX1" fmla="*/ 4333875 w 4410075"/>
              <a:gd name="connsiteY1" fmla="*/ 0 h 5011711"/>
              <a:gd name="connsiteX2" fmla="*/ 4410075 w 4410075"/>
              <a:gd name="connsiteY2" fmla="*/ 5011711 h 5011711"/>
              <a:gd name="connsiteX3" fmla="*/ 0 w 4410075"/>
              <a:gd name="connsiteY3" fmla="*/ 4925986 h 5011711"/>
              <a:gd name="connsiteX4" fmla="*/ 438150 w 4410075"/>
              <a:gd name="connsiteY4" fmla="*/ 542925 h 5011711"/>
              <a:gd name="connsiteX0" fmla="*/ 361950 w 4333875"/>
              <a:gd name="connsiteY0" fmla="*/ 542925 h 5011711"/>
              <a:gd name="connsiteX1" fmla="*/ 4257675 w 4333875"/>
              <a:gd name="connsiteY1" fmla="*/ 0 h 5011711"/>
              <a:gd name="connsiteX2" fmla="*/ 4333875 w 4333875"/>
              <a:gd name="connsiteY2" fmla="*/ 5011711 h 5011711"/>
              <a:gd name="connsiteX3" fmla="*/ 0 w 4333875"/>
              <a:gd name="connsiteY3" fmla="*/ 4935511 h 5011711"/>
              <a:gd name="connsiteX4" fmla="*/ 361950 w 4333875"/>
              <a:gd name="connsiteY4" fmla="*/ 542925 h 5011711"/>
              <a:gd name="connsiteX0" fmla="*/ 295275 w 4267200"/>
              <a:gd name="connsiteY0" fmla="*/ 542925 h 5011711"/>
              <a:gd name="connsiteX1" fmla="*/ 4191000 w 4267200"/>
              <a:gd name="connsiteY1" fmla="*/ 0 h 5011711"/>
              <a:gd name="connsiteX2" fmla="*/ 4267200 w 4267200"/>
              <a:gd name="connsiteY2" fmla="*/ 5011711 h 5011711"/>
              <a:gd name="connsiteX3" fmla="*/ 0 w 4267200"/>
              <a:gd name="connsiteY3" fmla="*/ 4983136 h 5011711"/>
              <a:gd name="connsiteX4" fmla="*/ 295275 w 4267200"/>
              <a:gd name="connsiteY4" fmla="*/ 542925 h 5011711"/>
              <a:gd name="connsiteX0" fmla="*/ 285750 w 4257675"/>
              <a:gd name="connsiteY0" fmla="*/ 542925 h 5049811"/>
              <a:gd name="connsiteX1" fmla="*/ 4181475 w 4257675"/>
              <a:gd name="connsiteY1" fmla="*/ 0 h 5049811"/>
              <a:gd name="connsiteX2" fmla="*/ 4257675 w 4257675"/>
              <a:gd name="connsiteY2" fmla="*/ 5011711 h 5049811"/>
              <a:gd name="connsiteX3" fmla="*/ 0 w 4257675"/>
              <a:gd name="connsiteY3" fmla="*/ 5049811 h 5049811"/>
              <a:gd name="connsiteX4" fmla="*/ 285750 w 4257675"/>
              <a:gd name="connsiteY4" fmla="*/ 542925 h 5049811"/>
              <a:gd name="connsiteX0" fmla="*/ 285750 w 4181475"/>
              <a:gd name="connsiteY0" fmla="*/ 542925 h 5068861"/>
              <a:gd name="connsiteX1" fmla="*/ 4181475 w 4181475"/>
              <a:gd name="connsiteY1" fmla="*/ 0 h 5068861"/>
              <a:gd name="connsiteX2" fmla="*/ 4181475 w 4181475"/>
              <a:gd name="connsiteY2" fmla="*/ 5068861 h 5068861"/>
              <a:gd name="connsiteX3" fmla="*/ 0 w 4181475"/>
              <a:gd name="connsiteY3" fmla="*/ 5049811 h 5068861"/>
              <a:gd name="connsiteX4" fmla="*/ 285750 w 4181475"/>
              <a:gd name="connsiteY4" fmla="*/ 542925 h 5068861"/>
              <a:gd name="connsiteX0" fmla="*/ 285750 w 4257675"/>
              <a:gd name="connsiteY0" fmla="*/ 542925 h 5106961"/>
              <a:gd name="connsiteX1" fmla="*/ 4181475 w 4257675"/>
              <a:gd name="connsiteY1" fmla="*/ 0 h 5106961"/>
              <a:gd name="connsiteX2" fmla="*/ 4257675 w 4257675"/>
              <a:gd name="connsiteY2" fmla="*/ 5106961 h 5106961"/>
              <a:gd name="connsiteX3" fmla="*/ 0 w 4257675"/>
              <a:gd name="connsiteY3" fmla="*/ 5049811 h 5106961"/>
              <a:gd name="connsiteX4" fmla="*/ 285750 w 4257675"/>
              <a:gd name="connsiteY4" fmla="*/ 542925 h 5106961"/>
              <a:gd name="connsiteX0" fmla="*/ 314325 w 4286250"/>
              <a:gd name="connsiteY0" fmla="*/ 542925 h 5106961"/>
              <a:gd name="connsiteX1" fmla="*/ 4210050 w 4286250"/>
              <a:gd name="connsiteY1" fmla="*/ 0 h 5106961"/>
              <a:gd name="connsiteX2" fmla="*/ 4286250 w 4286250"/>
              <a:gd name="connsiteY2" fmla="*/ 5106961 h 5106961"/>
              <a:gd name="connsiteX3" fmla="*/ 0 w 4286250"/>
              <a:gd name="connsiteY3" fmla="*/ 5021236 h 5106961"/>
              <a:gd name="connsiteX4" fmla="*/ 314325 w 4286250"/>
              <a:gd name="connsiteY4" fmla="*/ 542925 h 5106961"/>
              <a:gd name="connsiteX0" fmla="*/ 457200 w 4286250"/>
              <a:gd name="connsiteY0" fmla="*/ 419100 h 5106961"/>
              <a:gd name="connsiteX1" fmla="*/ 4210050 w 4286250"/>
              <a:gd name="connsiteY1" fmla="*/ 0 h 5106961"/>
              <a:gd name="connsiteX2" fmla="*/ 4286250 w 4286250"/>
              <a:gd name="connsiteY2" fmla="*/ 5106961 h 5106961"/>
              <a:gd name="connsiteX3" fmla="*/ 0 w 4286250"/>
              <a:gd name="connsiteY3" fmla="*/ 5021236 h 5106961"/>
              <a:gd name="connsiteX4" fmla="*/ 457200 w 4286250"/>
              <a:gd name="connsiteY4" fmla="*/ 419100 h 5106961"/>
              <a:gd name="connsiteX0" fmla="*/ 419100 w 4286250"/>
              <a:gd name="connsiteY0" fmla="*/ 247650 h 5106961"/>
              <a:gd name="connsiteX1" fmla="*/ 4210050 w 4286250"/>
              <a:gd name="connsiteY1" fmla="*/ 0 h 5106961"/>
              <a:gd name="connsiteX2" fmla="*/ 4286250 w 4286250"/>
              <a:gd name="connsiteY2" fmla="*/ 5106961 h 5106961"/>
              <a:gd name="connsiteX3" fmla="*/ 0 w 4286250"/>
              <a:gd name="connsiteY3" fmla="*/ 5021236 h 5106961"/>
              <a:gd name="connsiteX4" fmla="*/ 419100 w 4286250"/>
              <a:gd name="connsiteY4" fmla="*/ 247650 h 5106961"/>
              <a:gd name="connsiteX0" fmla="*/ 371475 w 4286250"/>
              <a:gd name="connsiteY0" fmla="*/ 0 h 5364136"/>
              <a:gd name="connsiteX1" fmla="*/ 4210050 w 4286250"/>
              <a:gd name="connsiteY1" fmla="*/ 257175 h 5364136"/>
              <a:gd name="connsiteX2" fmla="*/ 4286250 w 4286250"/>
              <a:gd name="connsiteY2" fmla="*/ 5364136 h 5364136"/>
              <a:gd name="connsiteX3" fmla="*/ 0 w 4286250"/>
              <a:gd name="connsiteY3" fmla="*/ 5278411 h 5364136"/>
              <a:gd name="connsiteX4" fmla="*/ 371475 w 4286250"/>
              <a:gd name="connsiteY4" fmla="*/ 0 h 5364136"/>
              <a:gd name="connsiteX0" fmla="*/ 323850 w 4286250"/>
              <a:gd name="connsiteY0" fmla="*/ 0 h 5164111"/>
              <a:gd name="connsiteX1" fmla="*/ 4210050 w 4286250"/>
              <a:gd name="connsiteY1" fmla="*/ 57150 h 5164111"/>
              <a:gd name="connsiteX2" fmla="*/ 4286250 w 4286250"/>
              <a:gd name="connsiteY2" fmla="*/ 5164111 h 5164111"/>
              <a:gd name="connsiteX3" fmla="*/ 0 w 4286250"/>
              <a:gd name="connsiteY3" fmla="*/ 5078386 h 5164111"/>
              <a:gd name="connsiteX4" fmla="*/ 323850 w 4286250"/>
              <a:gd name="connsiteY4" fmla="*/ 0 h 5164111"/>
              <a:gd name="connsiteX0" fmla="*/ 219075 w 4286250"/>
              <a:gd name="connsiteY0" fmla="*/ 0 h 5126011"/>
              <a:gd name="connsiteX1" fmla="*/ 4210050 w 4286250"/>
              <a:gd name="connsiteY1" fmla="*/ 19050 h 5126011"/>
              <a:gd name="connsiteX2" fmla="*/ 4286250 w 4286250"/>
              <a:gd name="connsiteY2" fmla="*/ 5126011 h 5126011"/>
              <a:gd name="connsiteX3" fmla="*/ 0 w 4286250"/>
              <a:gd name="connsiteY3" fmla="*/ 5040286 h 5126011"/>
              <a:gd name="connsiteX4" fmla="*/ 219075 w 4286250"/>
              <a:gd name="connsiteY4" fmla="*/ 0 h 5126011"/>
              <a:gd name="connsiteX0" fmla="*/ 123825 w 4286250"/>
              <a:gd name="connsiteY0" fmla="*/ 9525 h 5106961"/>
              <a:gd name="connsiteX1" fmla="*/ 4210050 w 4286250"/>
              <a:gd name="connsiteY1" fmla="*/ 0 h 5106961"/>
              <a:gd name="connsiteX2" fmla="*/ 4286250 w 4286250"/>
              <a:gd name="connsiteY2" fmla="*/ 5106961 h 5106961"/>
              <a:gd name="connsiteX3" fmla="*/ 0 w 4286250"/>
              <a:gd name="connsiteY3" fmla="*/ 5021236 h 5106961"/>
              <a:gd name="connsiteX4" fmla="*/ 123825 w 4286250"/>
              <a:gd name="connsiteY4" fmla="*/ 9525 h 5106961"/>
              <a:gd name="connsiteX0" fmla="*/ 104775 w 4286250"/>
              <a:gd name="connsiteY0" fmla="*/ 95250 h 5106961"/>
              <a:gd name="connsiteX1" fmla="*/ 4210050 w 4286250"/>
              <a:gd name="connsiteY1" fmla="*/ 0 h 5106961"/>
              <a:gd name="connsiteX2" fmla="*/ 4286250 w 4286250"/>
              <a:gd name="connsiteY2" fmla="*/ 5106961 h 5106961"/>
              <a:gd name="connsiteX3" fmla="*/ 0 w 4286250"/>
              <a:gd name="connsiteY3" fmla="*/ 5021236 h 5106961"/>
              <a:gd name="connsiteX4" fmla="*/ 104775 w 4286250"/>
              <a:gd name="connsiteY4" fmla="*/ 95250 h 5106961"/>
              <a:gd name="connsiteX0" fmla="*/ 104775 w 4286250"/>
              <a:gd name="connsiteY0" fmla="*/ 161925 h 5173636"/>
              <a:gd name="connsiteX1" fmla="*/ 4257675 w 4286250"/>
              <a:gd name="connsiteY1" fmla="*/ 0 h 5173636"/>
              <a:gd name="connsiteX2" fmla="*/ 4286250 w 4286250"/>
              <a:gd name="connsiteY2" fmla="*/ 5173636 h 5173636"/>
              <a:gd name="connsiteX3" fmla="*/ 0 w 4286250"/>
              <a:gd name="connsiteY3" fmla="*/ 5087911 h 5173636"/>
              <a:gd name="connsiteX4" fmla="*/ 104775 w 4286250"/>
              <a:gd name="connsiteY4" fmla="*/ 161925 h 5173636"/>
              <a:gd name="connsiteX0" fmla="*/ 104775 w 4286250"/>
              <a:gd name="connsiteY0" fmla="*/ 276225 h 5287936"/>
              <a:gd name="connsiteX1" fmla="*/ 4229100 w 4286250"/>
              <a:gd name="connsiteY1" fmla="*/ 0 h 5287936"/>
              <a:gd name="connsiteX2" fmla="*/ 4286250 w 4286250"/>
              <a:gd name="connsiteY2" fmla="*/ 5287936 h 5287936"/>
              <a:gd name="connsiteX3" fmla="*/ 0 w 4286250"/>
              <a:gd name="connsiteY3" fmla="*/ 5202211 h 5287936"/>
              <a:gd name="connsiteX4" fmla="*/ 104775 w 4286250"/>
              <a:gd name="connsiteY4" fmla="*/ 276225 h 5287936"/>
              <a:gd name="connsiteX0" fmla="*/ 104775 w 4286250"/>
              <a:gd name="connsiteY0" fmla="*/ 333375 h 5345086"/>
              <a:gd name="connsiteX1" fmla="*/ 4191000 w 4286250"/>
              <a:gd name="connsiteY1" fmla="*/ 0 h 5345086"/>
              <a:gd name="connsiteX2" fmla="*/ 4286250 w 4286250"/>
              <a:gd name="connsiteY2" fmla="*/ 5345086 h 5345086"/>
              <a:gd name="connsiteX3" fmla="*/ 0 w 4286250"/>
              <a:gd name="connsiteY3" fmla="*/ 5259361 h 5345086"/>
              <a:gd name="connsiteX4" fmla="*/ 104775 w 4286250"/>
              <a:gd name="connsiteY4" fmla="*/ 333375 h 5345086"/>
              <a:gd name="connsiteX0" fmla="*/ 104775 w 4286250"/>
              <a:gd name="connsiteY0" fmla="*/ 323850 h 5335561"/>
              <a:gd name="connsiteX1" fmla="*/ 4105275 w 4286250"/>
              <a:gd name="connsiteY1" fmla="*/ 0 h 5335561"/>
              <a:gd name="connsiteX2" fmla="*/ 4286250 w 4286250"/>
              <a:gd name="connsiteY2" fmla="*/ 5335561 h 5335561"/>
              <a:gd name="connsiteX3" fmla="*/ 0 w 4286250"/>
              <a:gd name="connsiteY3" fmla="*/ 5249836 h 5335561"/>
              <a:gd name="connsiteX4" fmla="*/ 104775 w 4286250"/>
              <a:gd name="connsiteY4" fmla="*/ 323850 h 5335561"/>
              <a:gd name="connsiteX0" fmla="*/ 104775 w 4286250"/>
              <a:gd name="connsiteY0" fmla="*/ 257175 h 5268886"/>
              <a:gd name="connsiteX1" fmla="*/ 4067175 w 4286250"/>
              <a:gd name="connsiteY1" fmla="*/ 0 h 5268886"/>
              <a:gd name="connsiteX2" fmla="*/ 4286250 w 4286250"/>
              <a:gd name="connsiteY2" fmla="*/ 5268886 h 5268886"/>
              <a:gd name="connsiteX3" fmla="*/ 0 w 4286250"/>
              <a:gd name="connsiteY3" fmla="*/ 5183161 h 5268886"/>
              <a:gd name="connsiteX4" fmla="*/ 104775 w 4286250"/>
              <a:gd name="connsiteY4" fmla="*/ 257175 h 5268886"/>
              <a:gd name="connsiteX0" fmla="*/ 104775 w 4286250"/>
              <a:gd name="connsiteY0" fmla="*/ 238125 h 5249836"/>
              <a:gd name="connsiteX1" fmla="*/ 4057650 w 4286250"/>
              <a:gd name="connsiteY1" fmla="*/ 0 h 5249836"/>
              <a:gd name="connsiteX2" fmla="*/ 4286250 w 4286250"/>
              <a:gd name="connsiteY2" fmla="*/ 5249836 h 5249836"/>
              <a:gd name="connsiteX3" fmla="*/ 0 w 4286250"/>
              <a:gd name="connsiteY3" fmla="*/ 5164111 h 5249836"/>
              <a:gd name="connsiteX4" fmla="*/ 104775 w 4286250"/>
              <a:gd name="connsiteY4" fmla="*/ 238125 h 5249836"/>
              <a:gd name="connsiteX0" fmla="*/ 57150 w 4238625"/>
              <a:gd name="connsiteY0" fmla="*/ 238125 h 5249836"/>
              <a:gd name="connsiteX1" fmla="*/ 4010025 w 4238625"/>
              <a:gd name="connsiteY1" fmla="*/ 0 h 5249836"/>
              <a:gd name="connsiteX2" fmla="*/ 4238625 w 4238625"/>
              <a:gd name="connsiteY2" fmla="*/ 5249836 h 5249836"/>
              <a:gd name="connsiteX3" fmla="*/ 0 w 4238625"/>
              <a:gd name="connsiteY3" fmla="*/ 5164111 h 5249836"/>
              <a:gd name="connsiteX4" fmla="*/ 57150 w 4238625"/>
              <a:gd name="connsiteY4" fmla="*/ 238125 h 5249836"/>
              <a:gd name="connsiteX0" fmla="*/ 38100 w 4219575"/>
              <a:gd name="connsiteY0" fmla="*/ 238125 h 5249836"/>
              <a:gd name="connsiteX1" fmla="*/ 3990975 w 4219575"/>
              <a:gd name="connsiteY1" fmla="*/ 0 h 5249836"/>
              <a:gd name="connsiteX2" fmla="*/ 4219575 w 4219575"/>
              <a:gd name="connsiteY2" fmla="*/ 5249836 h 5249836"/>
              <a:gd name="connsiteX3" fmla="*/ 0 w 4219575"/>
              <a:gd name="connsiteY3" fmla="*/ 5240311 h 5249836"/>
              <a:gd name="connsiteX4" fmla="*/ 38100 w 4219575"/>
              <a:gd name="connsiteY4" fmla="*/ 238125 h 5249836"/>
              <a:gd name="connsiteX0" fmla="*/ 0 w 4181475"/>
              <a:gd name="connsiteY0" fmla="*/ 238125 h 5249836"/>
              <a:gd name="connsiteX1" fmla="*/ 3952875 w 4181475"/>
              <a:gd name="connsiteY1" fmla="*/ 0 h 5249836"/>
              <a:gd name="connsiteX2" fmla="*/ 4181475 w 4181475"/>
              <a:gd name="connsiteY2" fmla="*/ 5249836 h 5249836"/>
              <a:gd name="connsiteX3" fmla="*/ 9525 w 4181475"/>
              <a:gd name="connsiteY3" fmla="*/ 5240311 h 5249836"/>
              <a:gd name="connsiteX4" fmla="*/ 0 w 4181475"/>
              <a:gd name="connsiteY4" fmla="*/ 238125 h 5249836"/>
              <a:gd name="connsiteX0" fmla="*/ 0 w 4152900"/>
              <a:gd name="connsiteY0" fmla="*/ 238125 h 5316511"/>
              <a:gd name="connsiteX1" fmla="*/ 3952875 w 4152900"/>
              <a:gd name="connsiteY1" fmla="*/ 0 h 5316511"/>
              <a:gd name="connsiteX2" fmla="*/ 4152900 w 4152900"/>
              <a:gd name="connsiteY2" fmla="*/ 5316511 h 5316511"/>
              <a:gd name="connsiteX3" fmla="*/ 9525 w 4152900"/>
              <a:gd name="connsiteY3" fmla="*/ 5240311 h 5316511"/>
              <a:gd name="connsiteX4" fmla="*/ 0 w 4152900"/>
              <a:gd name="connsiteY4" fmla="*/ 238125 h 5316511"/>
              <a:gd name="connsiteX0" fmla="*/ 0 w 4210050"/>
              <a:gd name="connsiteY0" fmla="*/ 238125 h 5345086"/>
              <a:gd name="connsiteX1" fmla="*/ 3952875 w 4210050"/>
              <a:gd name="connsiteY1" fmla="*/ 0 h 5345086"/>
              <a:gd name="connsiteX2" fmla="*/ 4210050 w 4210050"/>
              <a:gd name="connsiteY2" fmla="*/ 5345086 h 5345086"/>
              <a:gd name="connsiteX3" fmla="*/ 9525 w 4210050"/>
              <a:gd name="connsiteY3" fmla="*/ 5240311 h 5345086"/>
              <a:gd name="connsiteX4" fmla="*/ 0 w 4210050"/>
              <a:gd name="connsiteY4" fmla="*/ 238125 h 5345086"/>
              <a:gd name="connsiteX0" fmla="*/ 0 w 4210050"/>
              <a:gd name="connsiteY0" fmla="*/ 238125 h 5345086"/>
              <a:gd name="connsiteX1" fmla="*/ 3952875 w 4210050"/>
              <a:gd name="connsiteY1" fmla="*/ 0 h 5345086"/>
              <a:gd name="connsiteX2" fmla="*/ 4210050 w 4210050"/>
              <a:gd name="connsiteY2" fmla="*/ 5345086 h 5345086"/>
              <a:gd name="connsiteX3" fmla="*/ 9525 w 4210050"/>
              <a:gd name="connsiteY3" fmla="*/ 5183161 h 5345086"/>
              <a:gd name="connsiteX4" fmla="*/ 0 w 4210050"/>
              <a:gd name="connsiteY4" fmla="*/ 238125 h 5345086"/>
              <a:gd name="connsiteX0" fmla="*/ 47625 w 4257675"/>
              <a:gd name="connsiteY0" fmla="*/ 238125 h 5345086"/>
              <a:gd name="connsiteX1" fmla="*/ 4000500 w 4257675"/>
              <a:gd name="connsiteY1" fmla="*/ 0 h 5345086"/>
              <a:gd name="connsiteX2" fmla="*/ 4257675 w 4257675"/>
              <a:gd name="connsiteY2" fmla="*/ 5345086 h 5345086"/>
              <a:gd name="connsiteX3" fmla="*/ 0 w 4257675"/>
              <a:gd name="connsiteY3" fmla="*/ 5173636 h 5345086"/>
              <a:gd name="connsiteX4" fmla="*/ 47625 w 4257675"/>
              <a:gd name="connsiteY4" fmla="*/ 238125 h 5345086"/>
              <a:gd name="connsiteX0" fmla="*/ 76200 w 4286250"/>
              <a:gd name="connsiteY0" fmla="*/ 238125 h 5345086"/>
              <a:gd name="connsiteX1" fmla="*/ 4029075 w 4286250"/>
              <a:gd name="connsiteY1" fmla="*/ 0 h 5345086"/>
              <a:gd name="connsiteX2" fmla="*/ 4286250 w 4286250"/>
              <a:gd name="connsiteY2" fmla="*/ 5345086 h 5345086"/>
              <a:gd name="connsiteX3" fmla="*/ 0 w 4286250"/>
              <a:gd name="connsiteY3" fmla="*/ 5154586 h 5345086"/>
              <a:gd name="connsiteX4" fmla="*/ 76200 w 4286250"/>
              <a:gd name="connsiteY4" fmla="*/ 238125 h 5345086"/>
              <a:gd name="connsiteX0" fmla="*/ 123825 w 4333875"/>
              <a:gd name="connsiteY0" fmla="*/ 238125 h 5345086"/>
              <a:gd name="connsiteX1" fmla="*/ 4076700 w 4333875"/>
              <a:gd name="connsiteY1" fmla="*/ 0 h 5345086"/>
              <a:gd name="connsiteX2" fmla="*/ 4333875 w 4333875"/>
              <a:gd name="connsiteY2" fmla="*/ 5345086 h 5345086"/>
              <a:gd name="connsiteX3" fmla="*/ 0 w 4333875"/>
              <a:gd name="connsiteY3" fmla="*/ 5164111 h 5345086"/>
              <a:gd name="connsiteX4" fmla="*/ 123825 w 4333875"/>
              <a:gd name="connsiteY4" fmla="*/ 238125 h 5345086"/>
              <a:gd name="connsiteX0" fmla="*/ 114300 w 4324350"/>
              <a:gd name="connsiteY0" fmla="*/ 238125 h 5345086"/>
              <a:gd name="connsiteX1" fmla="*/ 4067175 w 4324350"/>
              <a:gd name="connsiteY1" fmla="*/ 0 h 5345086"/>
              <a:gd name="connsiteX2" fmla="*/ 4324350 w 4324350"/>
              <a:gd name="connsiteY2" fmla="*/ 5345086 h 5345086"/>
              <a:gd name="connsiteX3" fmla="*/ 0 w 4324350"/>
              <a:gd name="connsiteY3" fmla="*/ 5192686 h 5345086"/>
              <a:gd name="connsiteX4" fmla="*/ 114300 w 4324350"/>
              <a:gd name="connsiteY4" fmla="*/ 238125 h 5345086"/>
              <a:gd name="connsiteX0" fmla="*/ 114300 w 4257675"/>
              <a:gd name="connsiteY0" fmla="*/ 238125 h 5364136"/>
              <a:gd name="connsiteX1" fmla="*/ 4067175 w 4257675"/>
              <a:gd name="connsiteY1" fmla="*/ 0 h 5364136"/>
              <a:gd name="connsiteX2" fmla="*/ 4257675 w 4257675"/>
              <a:gd name="connsiteY2" fmla="*/ 5364136 h 5364136"/>
              <a:gd name="connsiteX3" fmla="*/ 0 w 4257675"/>
              <a:gd name="connsiteY3" fmla="*/ 5192686 h 5364136"/>
              <a:gd name="connsiteX4" fmla="*/ 114300 w 4257675"/>
              <a:gd name="connsiteY4" fmla="*/ 238125 h 5364136"/>
              <a:gd name="connsiteX0" fmla="*/ 114300 w 4295775"/>
              <a:gd name="connsiteY0" fmla="*/ 238125 h 5354611"/>
              <a:gd name="connsiteX1" fmla="*/ 4067175 w 4295775"/>
              <a:gd name="connsiteY1" fmla="*/ 0 h 5354611"/>
              <a:gd name="connsiteX2" fmla="*/ 4295775 w 4295775"/>
              <a:gd name="connsiteY2" fmla="*/ 5354611 h 5354611"/>
              <a:gd name="connsiteX3" fmla="*/ 0 w 4295775"/>
              <a:gd name="connsiteY3" fmla="*/ 5192686 h 5354611"/>
              <a:gd name="connsiteX4" fmla="*/ 114300 w 4295775"/>
              <a:gd name="connsiteY4" fmla="*/ 238125 h 5354611"/>
              <a:gd name="connsiteX0" fmla="*/ 114300 w 4305300"/>
              <a:gd name="connsiteY0" fmla="*/ 238125 h 5335561"/>
              <a:gd name="connsiteX1" fmla="*/ 4067175 w 4305300"/>
              <a:gd name="connsiteY1" fmla="*/ 0 h 5335561"/>
              <a:gd name="connsiteX2" fmla="*/ 4305300 w 4305300"/>
              <a:gd name="connsiteY2" fmla="*/ 5335561 h 5335561"/>
              <a:gd name="connsiteX3" fmla="*/ 0 w 4305300"/>
              <a:gd name="connsiteY3" fmla="*/ 5192686 h 5335561"/>
              <a:gd name="connsiteX4" fmla="*/ 114300 w 4305300"/>
              <a:gd name="connsiteY4" fmla="*/ 238125 h 5335561"/>
              <a:gd name="connsiteX0" fmla="*/ 114300 w 4333875"/>
              <a:gd name="connsiteY0" fmla="*/ 238125 h 5316511"/>
              <a:gd name="connsiteX1" fmla="*/ 4067175 w 4333875"/>
              <a:gd name="connsiteY1" fmla="*/ 0 h 5316511"/>
              <a:gd name="connsiteX2" fmla="*/ 4333875 w 4333875"/>
              <a:gd name="connsiteY2" fmla="*/ 5316511 h 5316511"/>
              <a:gd name="connsiteX3" fmla="*/ 0 w 4333875"/>
              <a:gd name="connsiteY3" fmla="*/ 5192686 h 5316511"/>
              <a:gd name="connsiteX4" fmla="*/ 114300 w 4333875"/>
              <a:gd name="connsiteY4" fmla="*/ 238125 h 5316511"/>
              <a:gd name="connsiteX0" fmla="*/ 114300 w 4352925"/>
              <a:gd name="connsiteY0" fmla="*/ 238125 h 5316511"/>
              <a:gd name="connsiteX1" fmla="*/ 4067175 w 4352925"/>
              <a:gd name="connsiteY1" fmla="*/ 0 h 5316511"/>
              <a:gd name="connsiteX2" fmla="*/ 4352925 w 4352925"/>
              <a:gd name="connsiteY2" fmla="*/ 5316511 h 5316511"/>
              <a:gd name="connsiteX3" fmla="*/ 0 w 4352925"/>
              <a:gd name="connsiteY3" fmla="*/ 5192686 h 5316511"/>
              <a:gd name="connsiteX4" fmla="*/ 114300 w 4352925"/>
              <a:gd name="connsiteY4" fmla="*/ 238125 h 531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925" h="5316511">
                <a:moveTo>
                  <a:pt x="114300" y="238125"/>
                </a:moveTo>
                <a:lnTo>
                  <a:pt x="4067175" y="0"/>
                </a:lnTo>
                <a:lnTo>
                  <a:pt x="4352925" y="5316511"/>
                </a:lnTo>
                <a:lnTo>
                  <a:pt x="0" y="5192686"/>
                </a:lnTo>
                <a:lnTo>
                  <a:pt x="114300" y="238125"/>
                </a:lnTo>
                <a:close/>
              </a:path>
            </a:pathLst>
          </a:custGeom>
          <a:solidFill>
            <a:schemeClr val="bg1">
              <a:lumMod val="75000"/>
            </a:schemeClr>
          </a:solidFill>
          <a:effectLst>
            <a:innerShdw blurRad="114300">
              <a:prstClr val="black"/>
            </a:innerShdw>
          </a:effectLst>
          <a:scene3d>
            <a:camera prst="isometricBottomDown">
              <a:rot lat="2265677" lon="18553879" rev="17793884"/>
            </a:camera>
            <a:lightRig rig="threePt" dir="t"/>
          </a:scene3d>
        </p:spPr>
        <p:txBody>
          <a:bodyPr/>
          <a:lstStyle>
            <a:lvl1pPr marL="0" indent="0">
              <a:buNone/>
              <a:defRPr/>
            </a:lvl1pPr>
          </a:lstStyle>
          <a:p>
            <a:endParaRPr lang="id-ID"/>
          </a:p>
        </p:txBody>
      </p:sp>
      <p:sp>
        <p:nvSpPr>
          <p:cNvPr id="9" name="Text Placeholder 2"/>
          <p:cNvSpPr>
            <a:spLocks noGrp="1"/>
          </p:cNvSpPr>
          <p:nvPr>
            <p:ph type="body" sz="quarter" idx="12"/>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10" name="TextBox 9"/>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33000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2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918534" y="3996501"/>
            <a:ext cx="1517650" cy="1823356"/>
          </a:xfrm>
          <a:custGeom>
            <a:avLst/>
            <a:gdLst>
              <a:gd name="connsiteX0" fmla="*/ 10806 w 1517650"/>
              <a:gd name="connsiteY0" fmla="*/ 0 h 1823356"/>
              <a:gd name="connsiteX1" fmla="*/ 1506844 w 1517650"/>
              <a:gd name="connsiteY1" fmla="*/ 0 h 1823356"/>
              <a:gd name="connsiteX2" fmla="*/ 1517650 w 1517650"/>
              <a:gd name="connsiteY2" fmla="*/ 10806 h 1823356"/>
              <a:gd name="connsiteX3" fmla="*/ 1517650 w 1517650"/>
              <a:gd name="connsiteY3" fmla="*/ 1812550 h 1823356"/>
              <a:gd name="connsiteX4" fmla="*/ 1506844 w 1517650"/>
              <a:gd name="connsiteY4" fmla="*/ 1823356 h 1823356"/>
              <a:gd name="connsiteX5" fmla="*/ 10806 w 1517650"/>
              <a:gd name="connsiteY5" fmla="*/ 1823356 h 1823356"/>
              <a:gd name="connsiteX6" fmla="*/ 0 w 1517650"/>
              <a:gd name="connsiteY6" fmla="*/ 1812550 h 1823356"/>
              <a:gd name="connsiteX7" fmla="*/ 0 w 1517650"/>
              <a:gd name="connsiteY7" fmla="*/ 10806 h 1823356"/>
              <a:gd name="connsiteX8" fmla="*/ 10806 w 1517650"/>
              <a:gd name="connsiteY8" fmla="*/ 0 h 18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650" h="1823356">
                <a:moveTo>
                  <a:pt x="10806" y="0"/>
                </a:moveTo>
                <a:lnTo>
                  <a:pt x="1506844" y="0"/>
                </a:lnTo>
                <a:cubicBezTo>
                  <a:pt x="1512812" y="0"/>
                  <a:pt x="1517650" y="4838"/>
                  <a:pt x="1517650" y="10806"/>
                </a:cubicBezTo>
                <a:lnTo>
                  <a:pt x="1517650" y="1812550"/>
                </a:lnTo>
                <a:cubicBezTo>
                  <a:pt x="1517650" y="1818518"/>
                  <a:pt x="1512812" y="1823356"/>
                  <a:pt x="1506844" y="1823356"/>
                </a:cubicBezTo>
                <a:lnTo>
                  <a:pt x="10806" y="1823356"/>
                </a:lnTo>
                <a:cubicBezTo>
                  <a:pt x="4838" y="1823356"/>
                  <a:pt x="0" y="1818518"/>
                  <a:pt x="0" y="1812550"/>
                </a:cubicBezTo>
                <a:lnTo>
                  <a:pt x="0" y="10806"/>
                </a:lnTo>
                <a:cubicBezTo>
                  <a:pt x="0" y="4838"/>
                  <a:pt x="4838" y="0"/>
                  <a:pt x="10806" y="0"/>
                </a:cubicBezTo>
                <a:close/>
              </a:path>
            </a:pathLst>
          </a:custGeom>
          <a:effectLst>
            <a:outerShdw blurRad="381000" algn="ctr" rotWithShape="0">
              <a:schemeClr val="tx1">
                <a:lumMod val="95000"/>
                <a:lumOff val="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9" name="Picture Placeholder 8"/>
          <p:cNvSpPr>
            <a:spLocks noGrp="1"/>
          </p:cNvSpPr>
          <p:nvPr>
            <p:ph type="pic" sz="quarter" idx="12"/>
          </p:nvPr>
        </p:nvSpPr>
        <p:spPr>
          <a:xfrm>
            <a:off x="4480653" y="3996501"/>
            <a:ext cx="1517650" cy="1823356"/>
          </a:xfrm>
          <a:custGeom>
            <a:avLst/>
            <a:gdLst>
              <a:gd name="connsiteX0" fmla="*/ 10806 w 1517650"/>
              <a:gd name="connsiteY0" fmla="*/ 0 h 1823356"/>
              <a:gd name="connsiteX1" fmla="*/ 1506844 w 1517650"/>
              <a:gd name="connsiteY1" fmla="*/ 0 h 1823356"/>
              <a:gd name="connsiteX2" fmla="*/ 1517650 w 1517650"/>
              <a:gd name="connsiteY2" fmla="*/ 10806 h 1823356"/>
              <a:gd name="connsiteX3" fmla="*/ 1517650 w 1517650"/>
              <a:gd name="connsiteY3" fmla="*/ 1812550 h 1823356"/>
              <a:gd name="connsiteX4" fmla="*/ 1506844 w 1517650"/>
              <a:gd name="connsiteY4" fmla="*/ 1823356 h 1823356"/>
              <a:gd name="connsiteX5" fmla="*/ 10806 w 1517650"/>
              <a:gd name="connsiteY5" fmla="*/ 1823356 h 1823356"/>
              <a:gd name="connsiteX6" fmla="*/ 0 w 1517650"/>
              <a:gd name="connsiteY6" fmla="*/ 1812550 h 1823356"/>
              <a:gd name="connsiteX7" fmla="*/ 0 w 1517650"/>
              <a:gd name="connsiteY7" fmla="*/ 10806 h 1823356"/>
              <a:gd name="connsiteX8" fmla="*/ 10806 w 1517650"/>
              <a:gd name="connsiteY8" fmla="*/ 0 h 18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650" h="1823356">
                <a:moveTo>
                  <a:pt x="10806" y="0"/>
                </a:moveTo>
                <a:lnTo>
                  <a:pt x="1506844" y="0"/>
                </a:lnTo>
                <a:cubicBezTo>
                  <a:pt x="1512812" y="0"/>
                  <a:pt x="1517650" y="4838"/>
                  <a:pt x="1517650" y="10806"/>
                </a:cubicBezTo>
                <a:lnTo>
                  <a:pt x="1517650" y="1812550"/>
                </a:lnTo>
                <a:cubicBezTo>
                  <a:pt x="1517650" y="1818518"/>
                  <a:pt x="1512812" y="1823356"/>
                  <a:pt x="1506844" y="1823356"/>
                </a:cubicBezTo>
                <a:lnTo>
                  <a:pt x="10806" y="1823356"/>
                </a:lnTo>
                <a:cubicBezTo>
                  <a:pt x="4838" y="1823356"/>
                  <a:pt x="0" y="1818518"/>
                  <a:pt x="0" y="1812550"/>
                </a:cubicBezTo>
                <a:lnTo>
                  <a:pt x="0" y="10806"/>
                </a:lnTo>
                <a:cubicBezTo>
                  <a:pt x="0" y="4838"/>
                  <a:pt x="4838" y="0"/>
                  <a:pt x="10806" y="0"/>
                </a:cubicBezTo>
                <a:close/>
              </a:path>
            </a:pathLst>
          </a:custGeom>
          <a:effectLst>
            <a:outerShdw blurRad="381000" algn="ctr" rotWithShape="0">
              <a:schemeClr val="tx1">
                <a:lumMod val="95000"/>
                <a:lumOff val="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3"/>
          </p:nvPr>
        </p:nvSpPr>
        <p:spPr>
          <a:xfrm>
            <a:off x="8082557" y="3996501"/>
            <a:ext cx="1517650" cy="1823356"/>
          </a:xfrm>
          <a:custGeom>
            <a:avLst/>
            <a:gdLst>
              <a:gd name="connsiteX0" fmla="*/ 10806 w 1517650"/>
              <a:gd name="connsiteY0" fmla="*/ 0 h 1823356"/>
              <a:gd name="connsiteX1" fmla="*/ 1506844 w 1517650"/>
              <a:gd name="connsiteY1" fmla="*/ 0 h 1823356"/>
              <a:gd name="connsiteX2" fmla="*/ 1517650 w 1517650"/>
              <a:gd name="connsiteY2" fmla="*/ 10806 h 1823356"/>
              <a:gd name="connsiteX3" fmla="*/ 1517650 w 1517650"/>
              <a:gd name="connsiteY3" fmla="*/ 1812550 h 1823356"/>
              <a:gd name="connsiteX4" fmla="*/ 1506844 w 1517650"/>
              <a:gd name="connsiteY4" fmla="*/ 1823356 h 1823356"/>
              <a:gd name="connsiteX5" fmla="*/ 10806 w 1517650"/>
              <a:gd name="connsiteY5" fmla="*/ 1823356 h 1823356"/>
              <a:gd name="connsiteX6" fmla="*/ 0 w 1517650"/>
              <a:gd name="connsiteY6" fmla="*/ 1812550 h 1823356"/>
              <a:gd name="connsiteX7" fmla="*/ 0 w 1517650"/>
              <a:gd name="connsiteY7" fmla="*/ 10806 h 1823356"/>
              <a:gd name="connsiteX8" fmla="*/ 10806 w 1517650"/>
              <a:gd name="connsiteY8" fmla="*/ 0 h 18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650" h="1823356">
                <a:moveTo>
                  <a:pt x="10806" y="0"/>
                </a:moveTo>
                <a:lnTo>
                  <a:pt x="1506844" y="0"/>
                </a:lnTo>
                <a:cubicBezTo>
                  <a:pt x="1512812" y="0"/>
                  <a:pt x="1517650" y="4838"/>
                  <a:pt x="1517650" y="10806"/>
                </a:cubicBezTo>
                <a:lnTo>
                  <a:pt x="1517650" y="1812550"/>
                </a:lnTo>
                <a:cubicBezTo>
                  <a:pt x="1517650" y="1818518"/>
                  <a:pt x="1512812" y="1823356"/>
                  <a:pt x="1506844" y="1823356"/>
                </a:cubicBezTo>
                <a:lnTo>
                  <a:pt x="10806" y="1823356"/>
                </a:lnTo>
                <a:cubicBezTo>
                  <a:pt x="4838" y="1823356"/>
                  <a:pt x="0" y="1818518"/>
                  <a:pt x="0" y="1812550"/>
                </a:cubicBezTo>
                <a:lnTo>
                  <a:pt x="0" y="10806"/>
                </a:lnTo>
                <a:cubicBezTo>
                  <a:pt x="0" y="4838"/>
                  <a:pt x="4838" y="0"/>
                  <a:pt x="10806" y="0"/>
                </a:cubicBezTo>
                <a:close/>
              </a:path>
            </a:pathLst>
          </a:custGeom>
          <a:effectLst>
            <a:outerShdw blurRad="381000" algn="ctr" rotWithShape="0">
              <a:schemeClr val="tx1">
                <a:lumMod val="95000"/>
                <a:lumOff val="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15162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7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450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2291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9497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332302" y="4432299"/>
            <a:ext cx="1858616" cy="4851401"/>
          </a:xfrm>
          <a:custGeom>
            <a:avLst/>
            <a:gdLst>
              <a:gd name="connsiteX0" fmla="*/ 929308 w 1858616"/>
              <a:gd name="connsiteY0" fmla="*/ 0 h 4851401"/>
              <a:gd name="connsiteX1" fmla="*/ 1024324 w 1858616"/>
              <a:gd name="connsiteY1" fmla="*/ 4798 h 4851401"/>
              <a:gd name="connsiteX2" fmla="*/ 1858616 w 1858616"/>
              <a:gd name="connsiteY2" fmla="*/ 929308 h 4851401"/>
              <a:gd name="connsiteX3" fmla="*/ 1858616 w 1858616"/>
              <a:gd name="connsiteY3" fmla="*/ 3922093 h 4851401"/>
              <a:gd name="connsiteX4" fmla="*/ 929308 w 1858616"/>
              <a:gd name="connsiteY4" fmla="*/ 4851401 h 4851401"/>
              <a:gd name="connsiteX5" fmla="*/ 929308 w 1858616"/>
              <a:gd name="connsiteY5" fmla="*/ 4851400 h 4851401"/>
              <a:gd name="connsiteX6" fmla="*/ 0 w 1858616"/>
              <a:gd name="connsiteY6" fmla="*/ 3922092 h 4851401"/>
              <a:gd name="connsiteX7" fmla="*/ 1 w 1858616"/>
              <a:gd name="connsiteY7" fmla="*/ 929308 h 4851401"/>
              <a:gd name="connsiteX8" fmla="*/ 834292 w 1858616"/>
              <a:gd name="connsiteY8" fmla="*/ 4798 h 4851401"/>
              <a:gd name="connsiteX9" fmla="*/ 929308 w 1858616"/>
              <a:gd name="connsiteY9" fmla="*/ 0 h 4851401"/>
              <a:gd name="connsiteX10" fmla="*/ 929309 w 1858616"/>
              <a:gd name="connsiteY10" fmla="*/ 0 h 4851401"/>
              <a:gd name="connsiteX11" fmla="*/ 929308 w 1858616"/>
              <a:gd name="connsiteY11" fmla="*/ 0 h 485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16" h="4851401">
                <a:moveTo>
                  <a:pt x="929308" y="0"/>
                </a:moveTo>
                <a:lnTo>
                  <a:pt x="1024324" y="4798"/>
                </a:lnTo>
                <a:cubicBezTo>
                  <a:pt x="1492934" y="52387"/>
                  <a:pt x="1858616" y="448142"/>
                  <a:pt x="1858616" y="929308"/>
                </a:cubicBezTo>
                <a:lnTo>
                  <a:pt x="1858616" y="3922093"/>
                </a:lnTo>
                <a:cubicBezTo>
                  <a:pt x="1858616" y="4435336"/>
                  <a:pt x="1442551" y="4851401"/>
                  <a:pt x="929308" y="4851401"/>
                </a:cubicBezTo>
                <a:lnTo>
                  <a:pt x="929308" y="4851400"/>
                </a:lnTo>
                <a:cubicBezTo>
                  <a:pt x="416065" y="4851400"/>
                  <a:pt x="0" y="4435335"/>
                  <a:pt x="0" y="3922092"/>
                </a:cubicBezTo>
                <a:lnTo>
                  <a:pt x="1" y="929308"/>
                </a:lnTo>
                <a:cubicBezTo>
                  <a:pt x="1" y="448142"/>
                  <a:pt x="365683" y="52387"/>
                  <a:pt x="834292" y="4798"/>
                </a:cubicBezTo>
                <a:close/>
                <a:moveTo>
                  <a:pt x="929308" y="0"/>
                </a:moveTo>
                <a:lnTo>
                  <a:pt x="929309" y="0"/>
                </a:lnTo>
                <a:lnTo>
                  <a:pt x="929308" y="0"/>
                </a:ln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Picture Placeholder 5"/>
          <p:cNvSpPr>
            <a:spLocks noGrp="1"/>
          </p:cNvSpPr>
          <p:nvPr>
            <p:ph type="pic" sz="quarter" idx="10"/>
          </p:nvPr>
        </p:nvSpPr>
        <p:spPr>
          <a:xfrm>
            <a:off x="5174977" y="-2425700"/>
            <a:ext cx="1858616" cy="4851401"/>
          </a:xfrm>
          <a:custGeom>
            <a:avLst/>
            <a:gdLst>
              <a:gd name="connsiteX0" fmla="*/ 929308 w 1858616"/>
              <a:gd name="connsiteY0" fmla="*/ 0 h 4851401"/>
              <a:gd name="connsiteX1" fmla="*/ 1024324 w 1858616"/>
              <a:gd name="connsiteY1" fmla="*/ 4798 h 4851401"/>
              <a:gd name="connsiteX2" fmla="*/ 1858616 w 1858616"/>
              <a:gd name="connsiteY2" fmla="*/ 929308 h 4851401"/>
              <a:gd name="connsiteX3" fmla="*/ 1858616 w 1858616"/>
              <a:gd name="connsiteY3" fmla="*/ 3922093 h 4851401"/>
              <a:gd name="connsiteX4" fmla="*/ 929308 w 1858616"/>
              <a:gd name="connsiteY4" fmla="*/ 4851401 h 4851401"/>
              <a:gd name="connsiteX5" fmla="*/ 929308 w 1858616"/>
              <a:gd name="connsiteY5" fmla="*/ 4851400 h 4851401"/>
              <a:gd name="connsiteX6" fmla="*/ 0 w 1858616"/>
              <a:gd name="connsiteY6" fmla="*/ 3922092 h 4851401"/>
              <a:gd name="connsiteX7" fmla="*/ 1 w 1858616"/>
              <a:gd name="connsiteY7" fmla="*/ 929308 h 4851401"/>
              <a:gd name="connsiteX8" fmla="*/ 834292 w 1858616"/>
              <a:gd name="connsiteY8" fmla="*/ 4798 h 4851401"/>
              <a:gd name="connsiteX9" fmla="*/ 929308 w 1858616"/>
              <a:gd name="connsiteY9" fmla="*/ 0 h 4851401"/>
              <a:gd name="connsiteX10" fmla="*/ 929309 w 1858616"/>
              <a:gd name="connsiteY10" fmla="*/ 0 h 4851401"/>
              <a:gd name="connsiteX11" fmla="*/ 929308 w 1858616"/>
              <a:gd name="connsiteY11" fmla="*/ 0 h 485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16" h="4851401">
                <a:moveTo>
                  <a:pt x="929308" y="0"/>
                </a:moveTo>
                <a:lnTo>
                  <a:pt x="1024324" y="4798"/>
                </a:lnTo>
                <a:cubicBezTo>
                  <a:pt x="1492934" y="52387"/>
                  <a:pt x="1858616" y="448142"/>
                  <a:pt x="1858616" y="929308"/>
                </a:cubicBezTo>
                <a:lnTo>
                  <a:pt x="1858616" y="3922093"/>
                </a:lnTo>
                <a:cubicBezTo>
                  <a:pt x="1858616" y="4435336"/>
                  <a:pt x="1442551" y="4851401"/>
                  <a:pt x="929308" y="4851401"/>
                </a:cubicBezTo>
                <a:lnTo>
                  <a:pt x="929308" y="4851400"/>
                </a:lnTo>
                <a:cubicBezTo>
                  <a:pt x="416065" y="4851400"/>
                  <a:pt x="0" y="4435335"/>
                  <a:pt x="0" y="3922092"/>
                </a:cubicBezTo>
                <a:lnTo>
                  <a:pt x="1" y="929308"/>
                </a:lnTo>
                <a:cubicBezTo>
                  <a:pt x="1" y="448142"/>
                  <a:pt x="365683" y="52387"/>
                  <a:pt x="834292" y="4798"/>
                </a:cubicBezTo>
                <a:close/>
                <a:moveTo>
                  <a:pt x="929308" y="0"/>
                </a:moveTo>
                <a:lnTo>
                  <a:pt x="929309" y="0"/>
                </a:lnTo>
                <a:lnTo>
                  <a:pt x="929308" y="0"/>
                </a:ln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7480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128000" y="2381251"/>
            <a:ext cx="4064000" cy="2895600"/>
          </a:xfrm>
          <a:custGeom>
            <a:avLst/>
            <a:gdLst>
              <a:gd name="connsiteX0" fmla="*/ 20617 w 4064000"/>
              <a:gd name="connsiteY0" fmla="*/ 0 h 2895600"/>
              <a:gd name="connsiteX1" fmla="*/ 4043383 w 4064000"/>
              <a:gd name="connsiteY1" fmla="*/ 0 h 2895600"/>
              <a:gd name="connsiteX2" fmla="*/ 4064000 w 4064000"/>
              <a:gd name="connsiteY2" fmla="*/ 20617 h 2895600"/>
              <a:gd name="connsiteX3" fmla="*/ 4064000 w 4064000"/>
              <a:gd name="connsiteY3" fmla="*/ 2874983 h 2895600"/>
              <a:gd name="connsiteX4" fmla="*/ 4043383 w 4064000"/>
              <a:gd name="connsiteY4" fmla="*/ 2895600 h 2895600"/>
              <a:gd name="connsiteX5" fmla="*/ 20617 w 4064000"/>
              <a:gd name="connsiteY5" fmla="*/ 2895600 h 2895600"/>
              <a:gd name="connsiteX6" fmla="*/ 0 w 4064000"/>
              <a:gd name="connsiteY6" fmla="*/ 2874983 h 2895600"/>
              <a:gd name="connsiteX7" fmla="*/ 0 w 4064000"/>
              <a:gd name="connsiteY7" fmla="*/ 20617 h 2895600"/>
              <a:gd name="connsiteX8" fmla="*/ 20617 w 406400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4000" h="2895600">
                <a:moveTo>
                  <a:pt x="20617" y="0"/>
                </a:moveTo>
                <a:lnTo>
                  <a:pt x="4043383" y="0"/>
                </a:lnTo>
                <a:cubicBezTo>
                  <a:pt x="4054769" y="0"/>
                  <a:pt x="4064000" y="9231"/>
                  <a:pt x="4064000" y="20617"/>
                </a:cubicBezTo>
                <a:lnTo>
                  <a:pt x="4064000" y="2874983"/>
                </a:lnTo>
                <a:cubicBezTo>
                  <a:pt x="4064000" y="2886369"/>
                  <a:pt x="4054769" y="2895600"/>
                  <a:pt x="4043383" y="2895600"/>
                </a:cubicBezTo>
                <a:lnTo>
                  <a:pt x="20617" y="2895600"/>
                </a:lnTo>
                <a:cubicBezTo>
                  <a:pt x="9231" y="2895600"/>
                  <a:pt x="0" y="2886369"/>
                  <a:pt x="0" y="2874983"/>
                </a:cubicBezTo>
                <a:lnTo>
                  <a:pt x="0" y="20617"/>
                </a:lnTo>
                <a:cubicBezTo>
                  <a:pt x="0" y="9231"/>
                  <a:pt x="9231" y="0"/>
                  <a:pt x="20617"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Picture Placeholder 5"/>
          <p:cNvSpPr>
            <a:spLocks noGrp="1"/>
          </p:cNvSpPr>
          <p:nvPr>
            <p:ph type="pic" sz="quarter" idx="10"/>
          </p:nvPr>
        </p:nvSpPr>
        <p:spPr>
          <a:xfrm>
            <a:off x="0" y="2381251"/>
            <a:ext cx="4064000" cy="2895600"/>
          </a:xfrm>
          <a:custGeom>
            <a:avLst/>
            <a:gdLst>
              <a:gd name="connsiteX0" fmla="*/ 20617 w 4064000"/>
              <a:gd name="connsiteY0" fmla="*/ 0 h 2895600"/>
              <a:gd name="connsiteX1" fmla="*/ 4043383 w 4064000"/>
              <a:gd name="connsiteY1" fmla="*/ 0 h 2895600"/>
              <a:gd name="connsiteX2" fmla="*/ 4064000 w 4064000"/>
              <a:gd name="connsiteY2" fmla="*/ 20617 h 2895600"/>
              <a:gd name="connsiteX3" fmla="*/ 4064000 w 4064000"/>
              <a:gd name="connsiteY3" fmla="*/ 2874983 h 2895600"/>
              <a:gd name="connsiteX4" fmla="*/ 4043383 w 4064000"/>
              <a:gd name="connsiteY4" fmla="*/ 2895600 h 2895600"/>
              <a:gd name="connsiteX5" fmla="*/ 20617 w 4064000"/>
              <a:gd name="connsiteY5" fmla="*/ 2895600 h 2895600"/>
              <a:gd name="connsiteX6" fmla="*/ 0 w 4064000"/>
              <a:gd name="connsiteY6" fmla="*/ 2874983 h 2895600"/>
              <a:gd name="connsiteX7" fmla="*/ 0 w 4064000"/>
              <a:gd name="connsiteY7" fmla="*/ 20617 h 2895600"/>
              <a:gd name="connsiteX8" fmla="*/ 20617 w 406400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4000" h="2895600">
                <a:moveTo>
                  <a:pt x="20617" y="0"/>
                </a:moveTo>
                <a:lnTo>
                  <a:pt x="4043383" y="0"/>
                </a:lnTo>
                <a:cubicBezTo>
                  <a:pt x="4054769" y="0"/>
                  <a:pt x="4064000" y="9231"/>
                  <a:pt x="4064000" y="20617"/>
                </a:cubicBezTo>
                <a:lnTo>
                  <a:pt x="4064000" y="2874983"/>
                </a:lnTo>
                <a:cubicBezTo>
                  <a:pt x="4064000" y="2886369"/>
                  <a:pt x="4054769" y="2895600"/>
                  <a:pt x="4043383" y="2895600"/>
                </a:cubicBezTo>
                <a:lnTo>
                  <a:pt x="20617" y="2895600"/>
                </a:lnTo>
                <a:cubicBezTo>
                  <a:pt x="9231" y="2895600"/>
                  <a:pt x="0" y="2886369"/>
                  <a:pt x="0" y="2874983"/>
                </a:cubicBezTo>
                <a:lnTo>
                  <a:pt x="0" y="20617"/>
                </a:lnTo>
                <a:cubicBezTo>
                  <a:pt x="0" y="9231"/>
                  <a:pt x="9231" y="0"/>
                  <a:pt x="20617"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9782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0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00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3" name="Right Triangle 2"/>
          <p:cNvSpPr/>
          <p:nvPr userDrawn="1"/>
        </p:nvSpPr>
        <p:spPr>
          <a:xfrm flipH="1">
            <a:off x="7739742" y="2405743"/>
            <a:ext cx="4452257" cy="44522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p:cNvSpPr>
            <a:spLocks noGrp="1"/>
          </p:cNvSpPr>
          <p:nvPr>
            <p:ph type="pic" sz="quarter" idx="10"/>
          </p:nvPr>
        </p:nvSpPr>
        <p:spPr>
          <a:xfrm>
            <a:off x="8086178" y="1208315"/>
            <a:ext cx="3324816" cy="4441370"/>
          </a:xfrm>
          <a:custGeom>
            <a:avLst/>
            <a:gdLst>
              <a:gd name="connsiteX0" fmla="*/ 23673 w 3324816"/>
              <a:gd name="connsiteY0" fmla="*/ 0 h 4441370"/>
              <a:gd name="connsiteX1" fmla="*/ 3301143 w 3324816"/>
              <a:gd name="connsiteY1" fmla="*/ 0 h 4441370"/>
              <a:gd name="connsiteX2" fmla="*/ 3324816 w 3324816"/>
              <a:gd name="connsiteY2" fmla="*/ 23673 h 4441370"/>
              <a:gd name="connsiteX3" fmla="*/ 3324816 w 3324816"/>
              <a:gd name="connsiteY3" fmla="*/ 4417697 h 4441370"/>
              <a:gd name="connsiteX4" fmla="*/ 3301143 w 3324816"/>
              <a:gd name="connsiteY4" fmla="*/ 4441370 h 4441370"/>
              <a:gd name="connsiteX5" fmla="*/ 23673 w 3324816"/>
              <a:gd name="connsiteY5" fmla="*/ 4441370 h 4441370"/>
              <a:gd name="connsiteX6" fmla="*/ 0 w 3324816"/>
              <a:gd name="connsiteY6" fmla="*/ 4417697 h 4441370"/>
              <a:gd name="connsiteX7" fmla="*/ 0 w 3324816"/>
              <a:gd name="connsiteY7" fmla="*/ 23673 h 4441370"/>
              <a:gd name="connsiteX8" fmla="*/ 23673 w 3324816"/>
              <a:gd name="connsiteY8" fmla="*/ 0 h 4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4816" h="4441370">
                <a:moveTo>
                  <a:pt x="23673" y="0"/>
                </a:moveTo>
                <a:lnTo>
                  <a:pt x="3301143" y="0"/>
                </a:lnTo>
                <a:cubicBezTo>
                  <a:pt x="3314217" y="0"/>
                  <a:pt x="3324816" y="10599"/>
                  <a:pt x="3324816" y="23673"/>
                </a:cubicBezTo>
                <a:lnTo>
                  <a:pt x="3324816" y="4417697"/>
                </a:lnTo>
                <a:cubicBezTo>
                  <a:pt x="3324816" y="4430771"/>
                  <a:pt x="3314217" y="4441370"/>
                  <a:pt x="3301143" y="4441370"/>
                </a:cubicBezTo>
                <a:lnTo>
                  <a:pt x="23673" y="4441370"/>
                </a:lnTo>
                <a:cubicBezTo>
                  <a:pt x="10599" y="4441370"/>
                  <a:pt x="0" y="4430771"/>
                  <a:pt x="0" y="4417697"/>
                </a:cubicBezTo>
                <a:lnTo>
                  <a:pt x="0" y="23673"/>
                </a:lnTo>
                <a:cubicBezTo>
                  <a:pt x="0" y="10599"/>
                  <a:pt x="10599" y="0"/>
                  <a:pt x="23673" y="0"/>
                </a:cubicBezTo>
                <a:close/>
              </a:path>
            </a:pathLst>
          </a:custGeom>
          <a:effectLst>
            <a:outerShdw blurRad="1270000" sx="90000" sy="90000" algn="ctr" rotWithShape="0">
              <a:schemeClr val="tx1">
                <a:lumMod val="95000"/>
                <a:lumOff val="5000"/>
                <a:alpha val="40000"/>
              </a:scheme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9806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498475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657950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9193213" y="0"/>
            <a:ext cx="2998787"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6" name="Picture Placeholder 5"/>
          <p:cNvSpPr>
            <a:spLocks noGrp="1"/>
          </p:cNvSpPr>
          <p:nvPr>
            <p:ph type="pic" sz="quarter" idx="10"/>
          </p:nvPr>
        </p:nvSpPr>
        <p:spPr>
          <a:xfrm>
            <a:off x="6192838" y="0"/>
            <a:ext cx="2998787" cy="6858000"/>
          </a:xfrm>
          <a:prstGeom prst="rect">
            <a:avLst/>
          </a:prstGeom>
          <a:effectLst>
            <a:outerShdw blurRad="1270000" algn="ctr" rotWithShape="0">
              <a:schemeClr val="tx1">
                <a:lumMod val="95000"/>
                <a:lumOff val="5000"/>
                <a:alpha val="40000"/>
              </a:schemeClr>
            </a:outerShdw>
          </a:effectLst>
        </p:spPr>
        <p:txBody>
          <a:bodyPr/>
          <a:lstStyle>
            <a:lvl1pPr marL="0" indent="0" algn="ctr">
              <a:buNone/>
              <a:defRPr>
                <a:solidFill>
                  <a:schemeClr val="tx1">
                    <a:lumMod val="65000"/>
                    <a:lumOff val="35000"/>
                  </a:schemeClr>
                </a:solidFill>
              </a:defRPr>
            </a:lvl1pPr>
          </a:lstStyle>
          <a:p>
            <a:endParaRPr lang="id-ID"/>
          </a:p>
        </p:txBody>
      </p:sp>
    </p:spTree>
    <p:extLst>
      <p:ext uri="{BB962C8B-B14F-4D97-AF65-F5344CB8AC3E}">
        <p14:creationId xmlns:p14="http://schemas.microsoft.com/office/powerpoint/2010/main" val="11607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016375"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0173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76165" y="-2567783"/>
            <a:ext cx="8097839" cy="8097838"/>
          </a:xfrm>
          <a:custGeom>
            <a:avLst/>
            <a:gdLst>
              <a:gd name="connsiteX0" fmla="*/ 5550972 w 8097839"/>
              <a:gd name="connsiteY0" fmla="*/ 0 h 8097838"/>
              <a:gd name="connsiteX1" fmla="*/ 7351879 w 8097839"/>
              <a:gd name="connsiteY1" fmla="*/ 745960 h 8097838"/>
              <a:gd name="connsiteX2" fmla="*/ 7351879 w 8097839"/>
              <a:gd name="connsiteY2" fmla="*/ 4347775 h 8097838"/>
              <a:gd name="connsiteX3" fmla="*/ 4347776 w 8097839"/>
              <a:gd name="connsiteY3" fmla="*/ 7351879 h 8097838"/>
              <a:gd name="connsiteX4" fmla="*/ 745961 w 8097839"/>
              <a:gd name="connsiteY4" fmla="*/ 7351879 h 8097838"/>
              <a:gd name="connsiteX5" fmla="*/ 745961 w 8097839"/>
              <a:gd name="connsiteY5" fmla="*/ 3750063 h 8097838"/>
              <a:gd name="connsiteX6" fmla="*/ 3750064 w 8097839"/>
              <a:gd name="connsiteY6" fmla="*/ 745960 h 8097838"/>
              <a:gd name="connsiteX7" fmla="*/ 5550972 w 8097839"/>
              <a:gd name="connsiteY7" fmla="*/ 0 h 80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7839" h="8097838">
                <a:moveTo>
                  <a:pt x="5550972" y="0"/>
                </a:moveTo>
                <a:cubicBezTo>
                  <a:pt x="6202772" y="0"/>
                  <a:pt x="6854572" y="248653"/>
                  <a:pt x="7351879" y="745960"/>
                </a:cubicBezTo>
                <a:cubicBezTo>
                  <a:pt x="8346493" y="1740573"/>
                  <a:pt x="8346493" y="3353161"/>
                  <a:pt x="7351879" y="4347775"/>
                </a:cubicBezTo>
                <a:lnTo>
                  <a:pt x="4347776" y="7351879"/>
                </a:lnTo>
                <a:cubicBezTo>
                  <a:pt x="3353162" y="8346492"/>
                  <a:pt x="1740574" y="8346492"/>
                  <a:pt x="745961" y="7351879"/>
                </a:cubicBezTo>
                <a:cubicBezTo>
                  <a:pt x="-248653" y="6357265"/>
                  <a:pt x="-248653" y="4744677"/>
                  <a:pt x="745961" y="3750063"/>
                </a:cubicBezTo>
                <a:lnTo>
                  <a:pt x="3750064" y="745960"/>
                </a:lnTo>
                <a:cubicBezTo>
                  <a:pt x="4247371" y="248653"/>
                  <a:pt x="4899172" y="0"/>
                  <a:pt x="555097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5201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nodePh="1">
                                  <p:stCondLst>
                                    <p:cond delay="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851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1739900" y="1092200"/>
            <a:ext cx="6248400" cy="4699000"/>
          </a:xfrm>
          <a:prstGeom prst="rect">
            <a:avLst/>
          </a:prstGeom>
          <a:effectLst>
            <a:innerShdw blurRad="114300">
              <a:prstClr val="black"/>
            </a:innerShdw>
          </a:effectLst>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3951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773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421626" y="0"/>
            <a:ext cx="8770375" cy="6858001"/>
          </a:xfrm>
          <a:custGeom>
            <a:avLst/>
            <a:gdLst>
              <a:gd name="connsiteX0" fmla="*/ 6858001 w 8770375"/>
              <a:gd name="connsiteY0" fmla="*/ 0 h 6858001"/>
              <a:gd name="connsiteX1" fmla="*/ 8770375 w 8770375"/>
              <a:gd name="connsiteY1" fmla="*/ 0 h 6858001"/>
              <a:gd name="connsiteX2" fmla="*/ 8770375 w 8770375"/>
              <a:gd name="connsiteY2" fmla="*/ 6858001 h 6858001"/>
              <a:gd name="connsiteX3" fmla="*/ 0 w 877037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770375" h="6858001">
                <a:moveTo>
                  <a:pt x="6858001" y="0"/>
                </a:moveTo>
                <a:lnTo>
                  <a:pt x="8770375" y="0"/>
                </a:lnTo>
                <a:lnTo>
                  <a:pt x="8770375" y="6858001"/>
                </a:lnTo>
                <a:lnTo>
                  <a:pt x="0" y="6858001"/>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2030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2" name="Rectangle 1"/>
          <p:cNvSpPr/>
          <p:nvPr userDrawn="1"/>
        </p:nvSpPr>
        <p:spPr>
          <a:xfrm>
            <a:off x="209862" y="2188564"/>
            <a:ext cx="779489" cy="2698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70346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478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133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9129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4633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1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94747" y="0"/>
            <a:ext cx="2665413" cy="34290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6" name="Picture Placeholder 4"/>
          <p:cNvSpPr>
            <a:spLocks noGrp="1"/>
          </p:cNvSpPr>
          <p:nvPr>
            <p:ph type="pic" sz="quarter" idx="11"/>
          </p:nvPr>
        </p:nvSpPr>
        <p:spPr>
          <a:xfrm>
            <a:off x="4859448" y="3429000"/>
            <a:ext cx="2665413" cy="3429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0983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1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Picture Placeholder 18"/>
          <p:cNvSpPr>
            <a:spLocks noGrp="1"/>
          </p:cNvSpPr>
          <p:nvPr>
            <p:ph type="pic" sz="quarter" idx="19" hasCustomPrompt="1"/>
          </p:nvPr>
        </p:nvSpPr>
        <p:spPr>
          <a:xfrm>
            <a:off x="1205696" y="3745234"/>
            <a:ext cx="9856808" cy="5588241"/>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a:effectLst>
            <a:outerShdw blurRad="495300" dist="38100" dir="5400000" algn="t" rotWithShape="0">
              <a:schemeClr val="tx1">
                <a:lumMod val="95000"/>
                <a:lumOff val="5000"/>
                <a:alpha val="37000"/>
              </a:schemeClr>
            </a:outerShdw>
          </a:effectLst>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Tree>
    <p:extLst>
      <p:ext uri="{BB962C8B-B14F-4D97-AF65-F5344CB8AC3E}">
        <p14:creationId xmlns:p14="http://schemas.microsoft.com/office/powerpoint/2010/main" val="75990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6918051" y="-1907242"/>
            <a:ext cx="6386668" cy="6386667"/>
          </a:xfrm>
          <a:custGeom>
            <a:avLst/>
            <a:gdLst>
              <a:gd name="connsiteX0" fmla="*/ 5152954 w 6386668"/>
              <a:gd name="connsiteY0" fmla="*/ 0 h 6386667"/>
              <a:gd name="connsiteX1" fmla="*/ 6025322 w 6386668"/>
              <a:gd name="connsiteY1" fmla="*/ 361346 h 6386667"/>
              <a:gd name="connsiteX2" fmla="*/ 6025322 w 6386668"/>
              <a:gd name="connsiteY2" fmla="*/ 2106081 h 6386667"/>
              <a:gd name="connsiteX3" fmla="*/ 2106081 w 6386668"/>
              <a:gd name="connsiteY3" fmla="*/ 6025321 h 6386667"/>
              <a:gd name="connsiteX4" fmla="*/ 361347 w 6386668"/>
              <a:gd name="connsiteY4" fmla="*/ 6025321 h 6386667"/>
              <a:gd name="connsiteX5" fmla="*/ 361347 w 6386668"/>
              <a:gd name="connsiteY5" fmla="*/ 4280586 h 6386667"/>
              <a:gd name="connsiteX6" fmla="*/ 4280587 w 6386668"/>
              <a:gd name="connsiteY6" fmla="*/ 361346 h 6386667"/>
              <a:gd name="connsiteX7" fmla="*/ 5152954 w 6386668"/>
              <a:gd name="connsiteY7" fmla="*/ 0 h 638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6668" h="6386667">
                <a:moveTo>
                  <a:pt x="5152954" y="0"/>
                </a:moveTo>
                <a:cubicBezTo>
                  <a:pt x="5468688" y="0"/>
                  <a:pt x="5784423" y="120449"/>
                  <a:pt x="6025322" y="361346"/>
                </a:cubicBezTo>
                <a:cubicBezTo>
                  <a:pt x="6507117" y="843141"/>
                  <a:pt x="6507117" y="1624286"/>
                  <a:pt x="6025322" y="2106081"/>
                </a:cubicBezTo>
                <a:lnTo>
                  <a:pt x="2106081" y="6025321"/>
                </a:lnTo>
                <a:cubicBezTo>
                  <a:pt x="1624287" y="6507116"/>
                  <a:pt x="843142" y="6507116"/>
                  <a:pt x="361347" y="6025321"/>
                </a:cubicBezTo>
                <a:cubicBezTo>
                  <a:pt x="-120448" y="5543526"/>
                  <a:pt x="-120448" y="4762381"/>
                  <a:pt x="361347" y="4280586"/>
                </a:cubicBezTo>
                <a:lnTo>
                  <a:pt x="4280587" y="361346"/>
                </a:lnTo>
                <a:cubicBezTo>
                  <a:pt x="4521485" y="120448"/>
                  <a:pt x="4837218" y="0"/>
                  <a:pt x="5152954"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2" name="Picture Placeholder 11"/>
          <p:cNvSpPr>
            <a:spLocks noGrp="1"/>
          </p:cNvSpPr>
          <p:nvPr>
            <p:ph type="pic" sz="quarter" idx="12"/>
          </p:nvPr>
        </p:nvSpPr>
        <p:spPr>
          <a:xfrm>
            <a:off x="6344367" y="2378575"/>
            <a:ext cx="6386668" cy="6386667"/>
          </a:xfrm>
          <a:custGeom>
            <a:avLst/>
            <a:gdLst>
              <a:gd name="connsiteX0" fmla="*/ 5152954 w 6386668"/>
              <a:gd name="connsiteY0" fmla="*/ 0 h 6386667"/>
              <a:gd name="connsiteX1" fmla="*/ 6025322 w 6386668"/>
              <a:gd name="connsiteY1" fmla="*/ 361346 h 6386667"/>
              <a:gd name="connsiteX2" fmla="*/ 6025322 w 6386668"/>
              <a:gd name="connsiteY2" fmla="*/ 2106081 h 6386667"/>
              <a:gd name="connsiteX3" fmla="*/ 2106081 w 6386668"/>
              <a:gd name="connsiteY3" fmla="*/ 6025321 h 6386667"/>
              <a:gd name="connsiteX4" fmla="*/ 361347 w 6386668"/>
              <a:gd name="connsiteY4" fmla="*/ 6025321 h 6386667"/>
              <a:gd name="connsiteX5" fmla="*/ 361347 w 6386668"/>
              <a:gd name="connsiteY5" fmla="*/ 4280586 h 6386667"/>
              <a:gd name="connsiteX6" fmla="*/ 4280587 w 6386668"/>
              <a:gd name="connsiteY6" fmla="*/ 361346 h 6386667"/>
              <a:gd name="connsiteX7" fmla="*/ 5152954 w 6386668"/>
              <a:gd name="connsiteY7" fmla="*/ 0 h 638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6668" h="6386667">
                <a:moveTo>
                  <a:pt x="5152954" y="0"/>
                </a:moveTo>
                <a:cubicBezTo>
                  <a:pt x="5468688" y="0"/>
                  <a:pt x="5784423" y="120449"/>
                  <a:pt x="6025322" y="361346"/>
                </a:cubicBezTo>
                <a:cubicBezTo>
                  <a:pt x="6507117" y="843141"/>
                  <a:pt x="6507117" y="1624286"/>
                  <a:pt x="6025322" y="2106081"/>
                </a:cubicBezTo>
                <a:lnTo>
                  <a:pt x="2106081" y="6025321"/>
                </a:lnTo>
                <a:cubicBezTo>
                  <a:pt x="1624287" y="6507116"/>
                  <a:pt x="843142" y="6507116"/>
                  <a:pt x="361347" y="6025321"/>
                </a:cubicBezTo>
                <a:cubicBezTo>
                  <a:pt x="-120448" y="5543526"/>
                  <a:pt x="-120448" y="4762381"/>
                  <a:pt x="361347" y="4280586"/>
                </a:cubicBezTo>
                <a:lnTo>
                  <a:pt x="4280587" y="361346"/>
                </a:lnTo>
                <a:cubicBezTo>
                  <a:pt x="4521485" y="120448"/>
                  <a:pt x="4837218" y="0"/>
                  <a:pt x="5152954"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8"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9" name="TextBox 8"/>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6602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75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20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8"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880195" y="0"/>
            <a:ext cx="13052533" cy="6858000"/>
          </a:xfrm>
          <a:custGeom>
            <a:avLst/>
            <a:gdLst>
              <a:gd name="connsiteX0" fmla="*/ 6901685 w 13052533"/>
              <a:gd name="connsiteY0" fmla="*/ 0 h 6858000"/>
              <a:gd name="connsiteX1" fmla="*/ 13052533 w 13052533"/>
              <a:gd name="connsiteY1" fmla="*/ 0 h 6858000"/>
              <a:gd name="connsiteX2" fmla="*/ 6150849 w 13052533"/>
              <a:gd name="connsiteY2" fmla="*/ 6858000 h 6858000"/>
              <a:gd name="connsiteX3" fmla="*/ 0 w 130525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052533" h="6858000">
                <a:moveTo>
                  <a:pt x="6901685" y="0"/>
                </a:moveTo>
                <a:lnTo>
                  <a:pt x="13052533" y="0"/>
                </a:lnTo>
                <a:lnTo>
                  <a:pt x="615084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8"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HelveticaNeue medium" panose="00000400000000000000" pitchFamily="2" charset="0"/>
              </a:defRPr>
            </a:lvl1pPr>
          </a:lstStyle>
          <a:p>
            <a:pPr lvl="0"/>
            <a:endParaRPr lang="id-ID" dirty="0"/>
          </a:p>
        </p:txBody>
      </p:sp>
      <p:sp>
        <p:nvSpPr>
          <p:cNvPr id="9" name="TextBox 8"/>
          <p:cNvSpPr txBox="1"/>
          <p:nvPr userDrawn="1"/>
        </p:nvSpPr>
        <p:spPr>
          <a:xfrm>
            <a:off x="1084267" y="623114"/>
            <a:ext cx="1519968" cy="307777"/>
          </a:xfrm>
          <a:prstGeom prst="rect">
            <a:avLst/>
          </a:prstGeom>
          <a:noFill/>
        </p:spPr>
        <p:txBody>
          <a:bodyPr wrap="none" rtlCol="0">
            <a:spAutoFit/>
          </a:bodyPr>
          <a:lstStyle/>
          <a:p>
            <a:pPr algn="l"/>
            <a:r>
              <a:rPr lang="en-US" sz="1400" dirty="0">
                <a:solidFill>
                  <a:schemeClr val="bg1">
                    <a:lumMod val="65000"/>
                  </a:schemeClr>
                </a:solidFill>
                <a:latin typeface="HelveticaNeue light" panose="00000400000000000000" pitchFamily="2" charset="0"/>
              </a:rPr>
              <a:t>Creative title here</a:t>
            </a:r>
            <a:endParaRPr lang="id-ID" sz="1400" dirty="0">
              <a:solidFill>
                <a:schemeClr val="bg1">
                  <a:lumMod val="65000"/>
                </a:schemeClr>
              </a:solidFill>
              <a:latin typeface="HelveticaNeue light" panose="00000400000000000000" pitchFamily="2" charset="0"/>
            </a:endParaRPr>
          </a:p>
        </p:txBody>
      </p:sp>
    </p:spTree>
    <p:extLst>
      <p:ext uri="{BB962C8B-B14F-4D97-AF65-F5344CB8AC3E}">
        <p14:creationId xmlns:p14="http://schemas.microsoft.com/office/powerpoint/2010/main" val="2706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00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Freeform: Shape 41"/>
          <p:cNvSpPr/>
          <p:nvPr userDrawn="1"/>
        </p:nvSpPr>
        <p:spPr>
          <a:xfrm rot="18900000" flipH="1">
            <a:off x="-679150" y="615061"/>
            <a:ext cx="1500566" cy="1299370"/>
          </a:xfrm>
          <a:custGeom>
            <a:avLst/>
            <a:gdLst>
              <a:gd name="connsiteX0" fmla="*/ 201196 w 1500566"/>
              <a:gd name="connsiteY0" fmla="*/ 0 h 1299370"/>
              <a:gd name="connsiteX1" fmla="*/ 154857 w 1500566"/>
              <a:gd name="connsiteY1" fmla="*/ 53500 h 1299370"/>
              <a:gd name="connsiteX2" fmla="*/ 15836 w 1500566"/>
              <a:gd name="connsiteY2" fmla="*/ 362787 h 1299370"/>
              <a:gd name="connsiteX3" fmla="*/ 0 w 1500566"/>
              <a:gd name="connsiteY3" fmla="*/ 519880 h 1299370"/>
              <a:gd name="connsiteX4" fmla="*/ 15836 w 1500566"/>
              <a:gd name="connsiteY4" fmla="*/ 676974 h 1299370"/>
              <a:gd name="connsiteX5" fmla="*/ 779489 w 1500566"/>
              <a:gd name="connsiteY5" fmla="*/ 1299369 h 1299370"/>
              <a:gd name="connsiteX6" fmla="*/ 1500566 w 1500566"/>
              <a:gd name="connsiteY6" fmla="*/ 1299370 h 1299370"/>
              <a:gd name="connsiteX7" fmla="*/ 1167479 w 1500566"/>
              <a:gd name="connsiteY7" fmla="*/ 966283 h 1299370"/>
              <a:gd name="connsiteX8" fmla="*/ 802606 w 1500566"/>
              <a:gd name="connsiteY8" fmla="*/ 966283 h 1299370"/>
              <a:gd name="connsiteX9" fmla="*/ 356203 w 1500566"/>
              <a:gd name="connsiteY9" fmla="*/ 519880 h 1299370"/>
              <a:gd name="connsiteX10" fmla="*/ 432441 w 1500566"/>
              <a:gd name="connsiteY10" fmla="*/ 270292 h 1299370"/>
              <a:gd name="connsiteX11" fmla="*/ 450094 w 1500566"/>
              <a:gd name="connsiteY11" fmla="*/ 248897 h 129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566" h="1299370">
                <a:moveTo>
                  <a:pt x="201196" y="0"/>
                </a:moveTo>
                <a:lnTo>
                  <a:pt x="154857" y="53500"/>
                </a:lnTo>
                <a:cubicBezTo>
                  <a:pt x="87523" y="143536"/>
                  <a:pt x="39199" y="248615"/>
                  <a:pt x="15836" y="362787"/>
                </a:cubicBezTo>
                <a:lnTo>
                  <a:pt x="0" y="519880"/>
                </a:lnTo>
                <a:lnTo>
                  <a:pt x="15836" y="676974"/>
                </a:lnTo>
                <a:cubicBezTo>
                  <a:pt x="88521" y="1032174"/>
                  <a:pt x="402802" y="1299369"/>
                  <a:pt x="779489" y="1299369"/>
                </a:cubicBezTo>
                <a:lnTo>
                  <a:pt x="1500566" y="1299370"/>
                </a:lnTo>
                <a:lnTo>
                  <a:pt x="1167479" y="966283"/>
                </a:lnTo>
                <a:lnTo>
                  <a:pt x="802606" y="966283"/>
                </a:lnTo>
                <a:cubicBezTo>
                  <a:pt x="556064" y="966283"/>
                  <a:pt x="356203" y="766422"/>
                  <a:pt x="356203" y="519880"/>
                </a:cubicBezTo>
                <a:cubicBezTo>
                  <a:pt x="356203" y="427427"/>
                  <a:pt x="384308" y="341538"/>
                  <a:pt x="432441" y="270292"/>
                </a:cubicBezTo>
                <a:lnTo>
                  <a:pt x="450094" y="248897"/>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Rounded Corners 1"/>
          <p:cNvSpPr/>
          <p:nvPr userDrawn="1"/>
        </p:nvSpPr>
        <p:spPr>
          <a:xfrm rot="2700000">
            <a:off x="10540832" y="-2630215"/>
            <a:ext cx="1016000" cy="5617028"/>
          </a:xfrm>
          <a:prstGeom prst="roundRect">
            <a:avLst>
              <a:gd name="adj" fmla="val 50000"/>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Rounded Corners 2"/>
          <p:cNvSpPr/>
          <p:nvPr userDrawn="1"/>
        </p:nvSpPr>
        <p:spPr>
          <a:xfrm rot="2700000">
            <a:off x="11562152" y="-3645270"/>
            <a:ext cx="1016000" cy="5617028"/>
          </a:xfrm>
          <a:prstGeom prst="roundRect">
            <a:avLst>
              <a:gd name="adj" fmla="val 5000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Rounded Corners 3"/>
          <p:cNvSpPr/>
          <p:nvPr userDrawn="1"/>
        </p:nvSpPr>
        <p:spPr>
          <a:xfrm rot="2700000">
            <a:off x="10580305" y="-4106204"/>
            <a:ext cx="1016000" cy="5617028"/>
          </a:xfrm>
          <a:prstGeom prst="roundRect">
            <a:avLst>
              <a:gd name="adj" fmla="val 50000"/>
            </a:avLst>
          </a:prstGeom>
          <a:solidFill>
            <a:schemeClr val="bg1">
              <a:lumMod val="9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Rectangle: Rounded Corners 4"/>
          <p:cNvSpPr/>
          <p:nvPr userDrawn="1"/>
        </p:nvSpPr>
        <p:spPr>
          <a:xfrm rot="2700000">
            <a:off x="11095057" y="620978"/>
            <a:ext cx="695083" cy="1526373"/>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6" name="Group 5"/>
          <p:cNvGrpSpPr/>
          <p:nvPr userDrawn="1"/>
        </p:nvGrpSpPr>
        <p:grpSpPr>
          <a:xfrm>
            <a:off x="10896101" y="831111"/>
            <a:ext cx="1092994" cy="1106107"/>
            <a:chOff x="9789319" y="1181099"/>
            <a:chExt cx="1092994" cy="1106107"/>
          </a:xfrm>
        </p:grpSpPr>
        <p:sp>
          <p:nvSpPr>
            <p:cNvPr id="7" name="Oval 6"/>
            <p:cNvSpPr/>
            <p:nvPr/>
          </p:nvSpPr>
          <p:spPr>
            <a:xfrm>
              <a:off x="10365582" y="1181099"/>
              <a:ext cx="516731" cy="516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9789319" y="1770475"/>
              <a:ext cx="516731" cy="516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
          <p:cNvGrpSpPr/>
          <p:nvPr userDrawn="1"/>
        </p:nvGrpSpPr>
        <p:grpSpPr>
          <a:xfrm>
            <a:off x="6287839" y="389917"/>
            <a:ext cx="6096503" cy="56431"/>
            <a:chOff x="2110637" y="95339"/>
            <a:chExt cx="6096503" cy="56431"/>
          </a:xfrm>
        </p:grpSpPr>
        <p:sp>
          <p:nvSpPr>
            <p:cNvPr id="10" name="Rectangle: Rounded Corners 9"/>
            <p:cNvSpPr/>
            <p:nvPr/>
          </p:nvSpPr>
          <p:spPr>
            <a:xfrm rot="2700000" flipH="1">
              <a:off x="4686828"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Rounded Corners 10"/>
            <p:cNvSpPr/>
            <p:nvPr/>
          </p:nvSpPr>
          <p:spPr>
            <a:xfrm rot="2700000" flipH="1">
              <a:off x="4908751"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Rounded Corners 11"/>
            <p:cNvSpPr/>
            <p:nvPr/>
          </p:nvSpPr>
          <p:spPr>
            <a:xfrm rot="2700000" flipH="1">
              <a:off x="5130674"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Rounded Corners 12"/>
            <p:cNvSpPr/>
            <p:nvPr/>
          </p:nvSpPr>
          <p:spPr>
            <a:xfrm rot="2700000" flipH="1">
              <a:off x="5352597"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Rounded Corners 13"/>
            <p:cNvSpPr/>
            <p:nvPr/>
          </p:nvSpPr>
          <p:spPr>
            <a:xfrm rot="2700000" flipH="1">
              <a:off x="5574518"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userDrawn="1"/>
        </p:nvGrpSpPr>
        <p:grpSpPr>
          <a:xfrm>
            <a:off x="1407475" y="6364769"/>
            <a:ext cx="2199525" cy="261610"/>
            <a:chOff x="242614" y="6328854"/>
            <a:chExt cx="2199525" cy="261610"/>
          </a:xfrm>
        </p:grpSpPr>
        <p:sp>
          <p:nvSpPr>
            <p:cNvPr id="16" name="Freeform 62"/>
            <p:cNvSpPr>
              <a:spLocks noEditPoints="1"/>
            </p:cNvSpPr>
            <p:nvPr/>
          </p:nvSpPr>
          <p:spPr bwMode="auto">
            <a:xfrm>
              <a:off x="242614" y="6399940"/>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0" dirty="0">
                <a:solidFill>
                  <a:schemeClr val="bg1">
                    <a:lumMod val="75000"/>
                  </a:schemeClr>
                </a:solidFill>
                <a:latin typeface="HelveticaNeue light" panose="00000400000000000000" pitchFamily="2" charset="0"/>
              </a:endParaRPr>
            </a:p>
          </p:txBody>
        </p:sp>
        <p:sp>
          <p:nvSpPr>
            <p:cNvPr id="17" name="TextBox 16"/>
            <p:cNvSpPr txBox="1"/>
            <p:nvPr/>
          </p:nvSpPr>
          <p:spPr>
            <a:xfrm>
              <a:off x="316236" y="6328854"/>
              <a:ext cx="2125903" cy="261610"/>
            </a:xfrm>
            <a:prstGeom prst="rect">
              <a:avLst/>
            </a:prstGeom>
            <a:noFill/>
          </p:spPr>
          <p:txBody>
            <a:bodyPr wrap="none" rtlCol="0">
              <a:spAutoFit/>
            </a:bodyPr>
            <a:lstStyle/>
            <a:p>
              <a:r>
                <a:rPr lang="en-US" sz="1100" b="0" dirty="0">
                  <a:solidFill>
                    <a:schemeClr val="bg1">
                      <a:lumMod val="75000"/>
                    </a:schemeClr>
                  </a:solidFill>
                  <a:latin typeface="HelveticaNeue light" panose="00000400000000000000" pitchFamily="2" charset="0"/>
                  <a:cs typeface="Segoe UI" panose="020B0502040204020203" pitchFamily="34" charset="0"/>
                </a:rPr>
                <a:t>2017arouse.All Rights Reserved</a:t>
              </a:r>
              <a:endParaRPr lang="id-ID" sz="1100" b="0" dirty="0">
                <a:solidFill>
                  <a:schemeClr val="bg1">
                    <a:lumMod val="75000"/>
                  </a:schemeClr>
                </a:solidFill>
                <a:latin typeface="HelveticaNeue light" panose="00000400000000000000" pitchFamily="2" charset="0"/>
                <a:cs typeface="Segoe UI" panose="020B0502040204020203" pitchFamily="34" charset="0"/>
              </a:endParaRPr>
            </a:p>
          </p:txBody>
        </p:sp>
      </p:grpSp>
      <p:sp>
        <p:nvSpPr>
          <p:cNvPr id="18" name="TextBox 17"/>
          <p:cNvSpPr txBox="1"/>
          <p:nvPr userDrawn="1"/>
        </p:nvSpPr>
        <p:spPr>
          <a:xfrm rot="16200000">
            <a:off x="-797773" y="3313584"/>
            <a:ext cx="2643554" cy="230832"/>
          </a:xfrm>
          <a:prstGeom prst="rect">
            <a:avLst/>
          </a:prstGeom>
          <a:noFill/>
        </p:spPr>
        <p:txBody>
          <a:bodyPr wrap="square" rtlCol="0">
            <a:spAutoFit/>
          </a:bodyPr>
          <a:lstStyle/>
          <a:p>
            <a:pPr algn="ctr"/>
            <a:r>
              <a:rPr lang="id-ID" sz="900" strike="noStrike" spc="600" dirty="0">
                <a:solidFill>
                  <a:schemeClr val="bg1">
                    <a:lumMod val="85000"/>
                  </a:schemeClr>
                </a:solidFill>
                <a:latin typeface="Aller" panose="02000503030000020004" pitchFamily="2" charset="0"/>
                <a:cs typeface="Segoe UI Light" panose="020B0502040204020203" pitchFamily="34" charset="0"/>
              </a:rPr>
              <a:t>WWW.WEBSITE.COM</a:t>
            </a:r>
          </a:p>
        </p:txBody>
      </p:sp>
      <p:sp>
        <p:nvSpPr>
          <p:cNvPr id="19" name="Rectangle: Rounded Corners 18"/>
          <p:cNvSpPr/>
          <p:nvPr userDrawn="1"/>
        </p:nvSpPr>
        <p:spPr>
          <a:xfrm rot="2700000">
            <a:off x="-59091" y="5630552"/>
            <a:ext cx="1016000" cy="16705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TextBox 19"/>
          <p:cNvSpPr txBox="1"/>
          <p:nvPr userDrawn="1"/>
        </p:nvSpPr>
        <p:spPr>
          <a:xfrm>
            <a:off x="-354267" y="5803941"/>
            <a:ext cx="1753020" cy="923330"/>
          </a:xfrm>
          <a:prstGeom prst="rect">
            <a:avLst/>
          </a:prstGeom>
          <a:noFill/>
        </p:spPr>
        <p:txBody>
          <a:bodyPr wrap="square" rtlCol="0">
            <a:spAutoFit/>
          </a:bodyPr>
          <a:lstStyle/>
          <a:p>
            <a:pPr algn="ctr"/>
            <a:fld id="{260E2A6B-A809-4840-BF14-8648BC0BDF87}" type="slidenum">
              <a:rPr lang="id-ID" sz="5400" b="1" i="1" smtClean="0">
                <a:solidFill>
                  <a:schemeClr val="bg1"/>
                </a:solidFill>
                <a:latin typeface="Gotham Bold" panose="02000803030000020004" pitchFamily="2" charset="0"/>
                <a:ea typeface="Liberation Sans" panose="020B0604020202020204" pitchFamily="34" charset="0"/>
                <a:cs typeface="Segoe UI" panose="020B0502040204020203" pitchFamily="34" charset="0"/>
              </a:rPr>
              <a:pPr algn="ctr"/>
              <a:t>‹#›</a:t>
            </a:fld>
            <a:endParaRPr lang="id-ID" sz="11500" b="1" i="1" dirty="0">
              <a:solidFill>
                <a:schemeClr val="bg1"/>
              </a:solidFill>
              <a:latin typeface="Gotham Bold" panose="02000803030000020004" pitchFamily="2" charset="0"/>
              <a:ea typeface="Liberation Sans" panose="020B0604020202020204" pitchFamily="34" charset="0"/>
              <a:cs typeface="Segoe UI" panose="020B0502040204020203" pitchFamily="34" charset="0"/>
            </a:endParaRPr>
          </a:p>
        </p:txBody>
      </p:sp>
      <p:sp>
        <p:nvSpPr>
          <p:cNvPr id="21" name="Rectangle: Rounded Corners 20"/>
          <p:cNvSpPr/>
          <p:nvPr userDrawn="1"/>
        </p:nvSpPr>
        <p:spPr>
          <a:xfrm rot="2700000" flipH="1">
            <a:off x="253214" y="5169707"/>
            <a:ext cx="82145" cy="1268468"/>
          </a:xfrm>
          <a:prstGeom prst="roundRect">
            <a:avLst>
              <a:gd name="adj" fmla="val 50000"/>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Rounded Corners 21"/>
          <p:cNvSpPr/>
          <p:nvPr userDrawn="1"/>
        </p:nvSpPr>
        <p:spPr>
          <a:xfrm rot="2700000" flipH="1">
            <a:off x="2316474" y="4352866"/>
            <a:ext cx="45719" cy="2004557"/>
          </a:xfrm>
          <a:prstGeom prst="roundRect">
            <a:avLst>
              <a:gd name="adj" fmla="val 50000"/>
            </a:avLst>
          </a:prstGeom>
          <a:solidFill>
            <a:schemeClr val="bg1">
              <a:lumMod val="9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Rounded Corners 22"/>
          <p:cNvSpPr/>
          <p:nvPr userDrawn="1"/>
        </p:nvSpPr>
        <p:spPr>
          <a:xfrm rot="2700000" flipH="1">
            <a:off x="7578004" y="4063217"/>
            <a:ext cx="45793" cy="3811593"/>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Rounded Corners 23"/>
          <p:cNvSpPr/>
          <p:nvPr userDrawn="1"/>
        </p:nvSpPr>
        <p:spPr>
          <a:xfrm rot="2700000" flipH="1">
            <a:off x="9656665" y="2296495"/>
            <a:ext cx="184279" cy="3831779"/>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Rounded Corners 24"/>
          <p:cNvSpPr/>
          <p:nvPr userDrawn="1"/>
        </p:nvSpPr>
        <p:spPr>
          <a:xfrm rot="2700000">
            <a:off x="7063233" y="373967"/>
            <a:ext cx="550790" cy="1670564"/>
          </a:xfrm>
          <a:prstGeom prst="roundRect">
            <a:avLst>
              <a:gd name="adj" fmla="val 50000"/>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 name="Rectangle: Rounded Corners 25"/>
          <p:cNvSpPr/>
          <p:nvPr userDrawn="1"/>
        </p:nvSpPr>
        <p:spPr>
          <a:xfrm rot="2700000">
            <a:off x="7552981" y="-744033"/>
            <a:ext cx="350766" cy="1670564"/>
          </a:xfrm>
          <a:prstGeom prst="roundRect">
            <a:avLst>
              <a:gd name="adj" fmla="val 5000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29" name="Group 28"/>
          <p:cNvGrpSpPr/>
          <p:nvPr userDrawn="1"/>
        </p:nvGrpSpPr>
        <p:grpSpPr>
          <a:xfrm>
            <a:off x="10937613" y="6363102"/>
            <a:ext cx="1023708" cy="314016"/>
            <a:chOff x="10513920" y="6272665"/>
            <a:chExt cx="1453380" cy="445816"/>
          </a:xfrm>
        </p:grpSpPr>
        <p:sp>
          <p:nvSpPr>
            <p:cNvPr id="28" name="Rectangle: Rounded Corners 27"/>
            <p:cNvSpPr/>
            <p:nvPr userDrawn="1"/>
          </p:nvSpPr>
          <p:spPr>
            <a:xfrm>
              <a:off x="10513920" y="6272665"/>
              <a:ext cx="1453380" cy="445816"/>
            </a:xfrm>
            <a:prstGeom prst="roundRect">
              <a:avLst>
                <a:gd name="adj" fmla="val 50000"/>
              </a:avLst>
            </a:prstGeom>
            <a:noFill/>
            <a:ln>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4" name="Group 33"/>
            <p:cNvGrpSpPr/>
            <p:nvPr userDrawn="1"/>
          </p:nvGrpSpPr>
          <p:grpSpPr>
            <a:xfrm>
              <a:off x="10817615" y="6396779"/>
              <a:ext cx="909520" cy="197589"/>
              <a:chOff x="9475619" y="5793834"/>
              <a:chExt cx="648944" cy="140980"/>
            </a:xfrm>
            <a:solidFill>
              <a:schemeClr val="bg1">
                <a:lumMod val="85000"/>
              </a:schemeClr>
            </a:solidFill>
          </p:grpSpPr>
          <p:sp>
            <p:nvSpPr>
              <p:cNvPr id="35" name="Freeform 74"/>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36" name="Freeform 75"/>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37" name="Freeform 85"/>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grpSp>
      </p:grpSp>
      <p:sp>
        <p:nvSpPr>
          <p:cNvPr id="38" name="Rectangle: Rounded Corners 37"/>
          <p:cNvSpPr/>
          <p:nvPr userDrawn="1"/>
        </p:nvSpPr>
        <p:spPr>
          <a:xfrm rot="2700000" flipH="1">
            <a:off x="11207545" y="4393474"/>
            <a:ext cx="66130" cy="2280169"/>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Rounded Corners 45"/>
          <p:cNvSpPr/>
          <p:nvPr userDrawn="1"/>
        </p:nvSpPr>
        <p:spPr>
          <a:xfrm rot="2700000" flipH="1">
            <a:off x="1440024" y="-754721"/>
            <a:ext cx="82145" cy="1268468"/>
          </a:xfrm>
          <a:prstGeom prst="roundRect">
            <a:avLst>
              <a:gd name="adj" fmla="val 50000"/>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Rectangle: Rounded Corners 46"/>
          <p:cNvSpPr/>
          <p:nvPr userDrawn="1"/>
        </p:nvSpPr>
        <p:spPr>
          <a:xfrm rot="2700000" flipH="1">
            <a:off x="451809" y="-689965"/>
            <a:ext cx="342894" cy="1264079"/>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750590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51" r:id="rId4"/>
    <p:sldLayoutId id="2147483652" r:id="rId5"/>
    <p:sldLayoutId id="2147483653" r:id="rId6"/>
    <p:sldLayoutId id="2147483655" r:id="rId7"/>
    <p:sldLayoutId id="2147483659" r:id="rId8"/>
    <p:sldLayoutId id="2147483654" r:id="rId9"/>
    <p:sldLayoutId id="2147483656"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70" r:id="rId19"/>
    <p:sldLayoutId id="2147483668" r:id="rId20"/>
    <p:sldLayoutId id="2147483669" r:id="rId21"/>
    <p:sldLayoutId id="2147483671" r:id="rId22"/>
    <p:sldLayoutId id="2147483672" r:id="rId23"/>
    <p:sldLayoutId id="2147483673" r:id="rId24"/>
    <p:sldLayoutId id="2147483675" r:id="rId25"/>
    <p:sldLayoutId id="2147483676" r:id="rId26"/>
    <p:sldLayoutId id="2147483678" r:id="rId27"/>
    <p:sldLayoutId id="2147483677"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0" r:id="rId6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6.xml"/><Relationship Id="rId5" Type="http://schemas.openxmlformats.org/officeDocument/2006/relationships/image" Target="../media/image24.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barontour.ru/turopierator_baron_miunkhghauzien"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85" b="12485"/>
          <a:stretch>
            <a:fillRect/>
          </a:stretch>
        </p:blipFill>
        <p:spPr/>
      </p:pic>
      <p:sp>
        <p:nvSpPr>
          <p:cNvPr id="4" name="Rectangle 3"/>
          <p:cNvSpPr/>
          <p:nvPr/>
        </p:nvSpPr>
        <p:spPr>
          <a:xfrm>
            <a:off x="-36123"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Rectangle: Rounded Corners 46"/>
          <p:cNvSpPr/>
          <p:nvPr/>
        </p:nvSpPr>
        <p:spPr>
          <a:xfrm rot="2700000">
            <a:off x="128537" y="5633606"/>
            <a:ext cx="835745" cy="1214533"/>
          </a:xfrm>
          <a:prstGeom prst="roundRect">
            <a:avLst>
              <a:gd name="adj" fmla="val 50000"/>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8" name="Rectangle: Rounded Corners 47"/>
          <p:cNvSpPr/>
          <p:nvPr/>
        </p:nvSpPr>
        <p:spPr>
          <a:xfrm rot="2700000" flipH="1">
            <a:off x="253214" y="5169707"/>
            <a:ext cx="82145" cy="1268468"/>
          </a:xfrm>
          <a:prstGeom prst="roundRect">
            <a:avLst>
              <a:gd name="adj" fmla="val 50000"/>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Rectangle: Rounded Corners 48"/>
          <p:cNvSpPr/>
          <p:nvPr/>
        </p:nvSpPr>
        <p:spPr>
          <a:xfrm rot="2700000" flipH="1">
            <a:off x="2316474" y="4352866"/>
            <a:ext cx="45719" cy="2004557"/>
          </a:xfrm>
          <a:prstGeom prst="roundRect">
            <a:avLst>
              <a:gd name="adj" fmla="val 50000"/>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Rectangle: Rounded Corners 49"/>
          <p:cNvSpPr/>
          <p:nvPr/>
        </p:nvSpPr>
        <p:spPr>
          <a:xfrm rot="2700000" flipH="1">
            <a:off x="7578004" y="4063217"/>
            <a:ext cx="45793" cy="3811593"/>
          </a:xfrm>
          <a:prstGeom prst="roundRect">
            <a:avLst>
              <a:gd name="adj" fmla="val 50000"/>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Rectangle: Rounded Corners 50"/>
          <p:cNvSpPr/>
          <p:nvPr/>
        </p:nvSpPr>
        <p:spPr>
          <a:xfrm rot="2700000">
            <a:off x="10540832" y="-2630215"/>
            <a:ext cx="1016000" cy="5617028"/>
          </a:xfrm>
          <a:prstGeom prst="roundRect">
            <a:avLst>
              <a:gd name="adj" fmla="val 50000"/>
            </a:avLst>
          </a:prstGeom>
          <a:solidFill>
            <a:schemeClr val="bg1">
              <a:lumMod val="9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Rectangle: Rounded Corners 51"/>
          <p:cNvSpPr/>
          <p:nvPr/>
        </p:nvSpPr>
        <p:spPr>
          <a:xfrm rot="2700000">
            <a:off x="11095057" y="620978"/>
            <a:ext cx="695083" cy="1526373"/>
          </a:xfrm>
          <a:prstGeom prst="roundRect">
            <a:avLst>
              <a:gd name="adj" fmla="val 50000"/>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53" name="Group 52"/>
          <p:cNvGrpSpPr/>
          <p:nvPr/>
        </p:nvGrpSpPr>
        <p:grpSpPr>
          <a:xfrm>
            <a:off x="10896101" y="831111"/>
            <a:ext cx="1092994" cy="1106107"/>
            <a:chOff x="9789319" y="1181099"/>
            <a:chExt cx="1092994" cy="1106107"/>
          </a:xfrm>
        </p:grpSpPr>
        <p:sp>
          <p:nvSpPr>
            <p:cNvPr id="54" name="Oval 53"/>
            <p:cNvSpPr/>
            <p:nvPr/>
          </p:nvSpPr>
          <p:spPr>
            <a:xfrm>
              <a:off x="10365582" y="1181099"/>
              <a:ext cx="516731" cy="516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54"/>
            <p:cNvSpPr/>
            <p:nvPr/>
          </p:nvSpPr>
          <p:spPr>
            <a:xfrm>
              <a:off x="9789319" y="1770475"/>
              <a:ext cx="516731" cy="516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6" name="Group 55"/>
          <p:cNvGrpSpPr/>
          <p:nvPr/>
        </p:nvGrpSpPr>
        <p:grpSpPr>
          <a:xfrm>
            <a:off x="-644962" y="-1805690"/>
            <a:ext cx="15523628" cy="7372314"/>
            <a:chOff x="-644962" y="-1805690"/>
            <a:chExt cx="15523628" cy="7372314"/>
          </a:xfrm>
        </p:grpSpPr>
        <p:sp>
          <p:nvSpPr>
            <p:cNvPr id="57" name="Rectangle: Rounded Corners 56"/>
            <p:cNvSpPr/>
            <p:nvPr/>
          </p:nvSpPr>
          <p:spPr>
            <a:xfrm rot="2700000">
              <a:off x="11562152" y="-3645270"/>
              <a:ext cx="1016000" cy="5617028"/>
            </a:xfrm>
            <a:prstGeom prst="roundRect">
              <a:avLst>
                <a:gd name="adj" fmla="val 50000"/>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8" name="Rectangle: Rounded Corners 57"/>
            <p:cNvSpPr/>
            <p:nvPr/>
          </p:nvSpPr>
          <p:spPr>
            <a:xfrm rot="2700000">
              <a:off x="10580305" y="-4106204"/>
              <a:ext cx="1016000" cy="5617028"/>
            </a:xfrm>
            <a:prstGeom prst="roundRect">
              <a:avLst>
                <a:gd name="adj" fmla="val 50000"/>
              </a:avLst>
            </a:prstGeom>
            <a:solidFill>
              <a:schemeClr val="bg1">
                <a:lumMod val="9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9" name="Rectangle: Rounded Corners 58"/>
            <p:cNvSpPr/>
            <p:nvPr/>
          </p:nvSpPr>
          <p:spPr>
            <a:xfrm rot="2700000" flipH="1">
              <a:off x="9656665" y="2296495"/>
              <a:ext cx="184279" cy="3831779"/>
            </a:xfrm>
            <a:prstGeom prst="roundRect">
              <a:avLst>
                <a:gd name="adj" fmla="val 50000"/>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Rectangle: Rounded Corners 59"/>
            <p:cNvSpPr/>
            <p:nvPr/>
          </p:nvSpPr>
          <p:spPr>
            <a:xfrm rot="2700000">
              <a:off x="7063233" y="373967"/>
              <a:ext cx="550790" cy="1670564"/>
            </a:xfrm>
            <a:prstGeom prst="roundRect">
              <a:avLst>
                <a:gd name="adj" fmla="val 50000"/>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1" name="Rectangle: Rounded Corners 60"/>
            <p:cNvSpPr/>
            <p:nvPr/>
          </p:nvSpPr>
          <p:spPr>
            <a:xfrm rot="2700000">
              <a:off x="7552981" y="-744033"/>
              <a:ext cx="350766" cy="16705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2" name="Rectangle: Rounded Corners 61"/>
            <p:cNvSpPr/>
            <p:nvPr/>
          </p:nvSpPr>
          <p:spPr>
            <a:xfrm rot="2700000">
              <a:off x="2300396" y="-937515"/>
              <a:ext cx="350766" cy="16705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3" name="Rectangle: Rounded Corners 62"/>
            <p:cNvSpPr/>
            <p:nvPr/>
          </p:nvSpPr>
          <p:spPr>
            <a:xfrm rot="2700000">
              <a:off x="887945" y="-1179708"/>
              <a:ext cx="764930" cy="26443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9" name="Rectangle: Rounded Corners 88"/>
            <p:cNvSpPr/>
            <p:nvPr/>
          </p:nvSpPr>
          <p:spPr>
            <a:xfrm rot="2700000" flipH="1">
              <a:off x="625789" y="-228792"/>
              <a:ext cx="50701" cy="259220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Rectangle: Rounded Corners 89"/>
            <p:cNvSpPr/>
            <p:nvPr/>
          </p:nvSpPr>
          <p:spPr>
            <a:xfrm rot="2700000" flipH="1">
              <a:off x="11207545" y="4393474"/>
              <a:ext cx="66130" cy="2280169"/>
            </a:xfrm>
            <a:prstGeom prst="roundRect">
              <a:avLst>
                <a:gd name="adj" fmla="val 50000"/>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8" name="TextBox 87"/>
          <p:cNvSpPr txBox="1"/>
          <p:nvPr/>
        </p:nvSpPr>
        <p:spPr>
          <a:xfrm>
            <a:off x="4848747" y="229685"/>
            <a:ext cx="2776722" cy="338554"/>
          </a:xfrm>
          <a:prstGeom prst="rect">
            <a:avLst/>
          </a:prstGeom>
          <a:noFill/>
        </p:spPr>
        <p:txBody>
          <a:bodyPr wrap="none" rtlCol="0">
            <a:spAutoFit/>
          </a:bodyPr>
          <a:lstStyle/>
          <a:p>
            <a:r>
              <a:rPr lang="ru-RU" sz="1600" dirty="0">
                <a:latin typeface="Arcon Rounded-" panose="00000500000000000000" pitchFamily="50" charset="0"/>
              </a:rPr>
              <a:t>ГОРОДСКОЙ ОКРУГ ГОРОД</a:t>
            </a:r>
            <a:endParaRPr lang="id-ID" sz="1600" dirty="0">
              <a:latin typeface="Arcon Rounded-" panose="00000500000000000000" pitchFamily="50" charset="0"/>
            </a:endParaRPr>
          </a:p>
        </p:txBody>
      </p:sp>
      <p:sp>
        <p:nvSpPr>
          <p:cNvPr id="3" name="Прямоугольник 2"/>
          <p:cNvSpPr/>
          <p:nvPr/>
        </p:nvSpPr>
        <p:spPr>
          <a:xfrm>
            <a:off x="4797093" y="422171"/>
            <a:ext cx="3109390" cy="923330"/>
          </a:xfrm>
          <a:prstGeom prst="rect">
            <a:avLst/>
          </a:prstGeom>
          <a:noFill/>
        </p:spPr>
        <p:txBody>
          <a:bodyPr wrap="square" lIns="91440" tIns="45720" rIns="91440" bIns="45720">
            <a:spAutoFit/>
          </a:bodyPr>
          <a:lstStyle/>
          <a:p>
            <a:r>
              <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РЫБИНСК</a:t>
            </a:r>
          </a:p>
        </p:txBody>
      </p:sp>
      <p:sp>
        <p:nvSpPr>
          <p:cNvPr id="91" name="TextBox 90"/>
          <p:cNvSpPr txBox="1"/>
          <p:nvPr/>
        </p:nvSpPr>
        <p:spPr>
          <a:xfrm>
            <a:off x="5102677" y="1192294"/>
            <a:ext cx="2498223" cy="338554"/>
          </a:xfrm>
          <a:prstGeom prst="rect">
            <a:avLst/>
          </a:prstGeom>
          <a:noFill/>
        </p:spPr>
        <p:txBody>
          <a:bodyPr wrap="square" rtlCol="0">
            <a:spAutoFit/>
          </a:bodyPr>
          <a:lstStyle/>
          <a:p>
            <a:r>
              <a:rPr lang="ru-RU" sz="1600" dirty="0">
                <a:latin typeface="Arcon Rounded-" panose="00000500000000000000" pitchFamily="50" charset="0"/>
              </a:rPr>
              <a:t>ЯРОСАВСКОЙ ОБЛАСТИ</a:t>
            </a:r>
            <a:endParaRPr lang="id-ID" sz="1600" dirty="0">
              <a:latin typeface="Arcon Rounded-" panose="00000500000000000000" pitchFamily="50"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339" y="344985"/>
            <a:ext cx="1003529" cy="127028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48" y="322372"/>
            <a:ext cx="991179" cy="1262873"/>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480" y="344985"/>
            <a:ext cx="1925187" cy="1150870"/>
          </a:xfrm>
          <a:prstGeom prst="rect">
            <a:avLst/>
          </a:prstGeom>
        </p:spPr>
      </p:pic>
    </p:spTree>
    <p:extLst>
      <p:ext uri="{BB962C8B-B14F-4D97-AF65-F5344CB8AC3E}">
        <p14:creationId xmlns:p14="http://schemas.microsoft.com/office/powerpoint/2010/main" val="19475844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25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0-#ppt_w/2"/>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0-#ppt_w/2"/>
                                          </p:val>
                                        </p:tav>
                                        <p:tav tm="100000">
                                          <p:val>
                                            <p:strVal val="#ppt_x"/>
                                          </p:val>
                                        </p:tav>
                                      </p:tavLst>
                                    </p:anim>
                                    <p:anim calcmode="lin" valueType="num">
                                      <p:cBhvr additive="base">
                                        <p:cTn id="16" dur="10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1+#ppt_w/2"/>
                                          </p:val>
                                        </p:tav>
                                        <p:tav tm="100000">
                                          <p:val>
                                            <p:strVal val="#ppt_x"/>
                                          </p:val>
                                        </p:tav>
                                      </p:tavLst>
                                    </p:anim>
                                    <p:anim calcmode="lin" valueType="num">
                                      <p:cBhvr additive="base">
                                        <p:cTn id="20" dur="1000" fill="hold"/>
                                        <p:tgtEl>
                                          <p:spTgt spid="5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25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1+#ppt_w/2"/>
                                          </p:val>
                                        </p:tav>
                                        <p:tav tm="100000">
                                          <p:val>
                                            <p:strVal val="#ppt_x"/>
                                          </p:val>
                                        </p:tav>
                                      </p:tavLst>
                                    </p:anim>
                                    <p:anim calcmode="lin" valueType="num">
                                      <p:cBhvr additive="base">
                                        <p:cTn id="24" dur="1000" fill="hold"/>
                                        <p:tgtEl>
                                          <p:spTgt spid="51"/>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25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1000" fill="hold"/>
                                        <p:tgtEl>
                                          <p:spTgt spid="52"/>
                                        </p:tgtEl>
                                        <p:attrNameLst>
                                          <p:attrName>ppt_x</p:attrName>
                                        </p:attrNameLst>
                                      </p:cBhvr>
                                      <p:tavLst>
                                        <p:tav tm="0">
                                          <p:val>
                                            <p:strVal val="1+#ppt_w/2"/>
                                          </p:val>
                                        </p:tav>
                                        <p:tav tm="100000">
                                          <p:val>
                                            <p:strVal val="#ppt_x"/>
                                          </p:val>
                                        </p:tav>
                                      </p:tavLst>
                                    </p:anim>
                                    <p:anim calcmode="lin" valueType="num">
                                      <p:cBhvr additive="base">
                                        <p:cTn id="28" dur="1000" fill="hold"/>
                                        <p:tgtEl>
                                          <p:spTgt spid="52"/>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1+#ppt_w/2"/>
                                          </p:val>
                                        </p:tav>
                                        <p:tav tm="100000">
                                          <p:val>
                                            <p:strVal val="#ppt_x"/>
                                          </p:val>
                                        </p:tav>
                                      </p:tavLst>
                                    </p:anim>
                                    <p:anim calcmode="lin" valueType="num">
                                      <p:cBhvr additive="base">
                                        <p:cTn id="32" dur="1000" fill="hold"/>
                                        <p:tgtEl>
                                          <p:spTgt spid="53"/>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1000" fill="hold"/>
                                        <p:tgtEl>
                                          <p:spTgt spid="56"/>
                                        </p:tgtEl>
                                        <p:attrNameLst>
                                          <p:attrName>ppt_x</p:attrName>
                                        </p:attrNameLst>
                                      </p:cBhvr>
                                      <p:tavLst>
                                        <p:tav tm="0">
                                          <p:val>
                                            <p:strVal val="1+#ppt_w/2"/>
                                          </p:val>
                                        </p:tav>
                                        <p:tav tm="100000">
                                          <p:val>
                                            <p:strVal val="#ppt_x"/>
                                          </p:val>
                                        </p:tav>
                                      </p:tavLst>
                                    </p:anim>
                                    <p:anim calcmode="lin" valueType="num">
                                      <p:cBhvr additive="base">
                                        <p:cTn id="36" dur="1000" fill="hold"/>
                                        <p:tgtEl>
                                          <p:spTgt spid="56"/>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250"/>
                                  </p:stCondLst>
                                  <p:childTnLst>
                                    <p:set>
                                      <p:cBhvr>
                                        <p:cTn id="38" dur="1" fill="hold">
                                          <p:stCondLst>
                                            <p:cond delay="0"/>
                                          </p:stCondLst>
                                        </p:cTn>
                                        <p:tgtEl>
                                          <p:spTgt spid="88"/>
                                        </p:tgtEl>
                                        <p:attrNameLst>
                                          <p:attrName>style.visibility</p:attrName>
                                        </p:attrNameLst>
                                      </p:cBhvr>
                                      <p:to>
                                        <p:strVal val="visible"/>
                                      </p:to>
                                    </p:set>
                                    <p:anim calcmode="lin" valueType="num">
                                      <p:cBhvr additive="base">
                                        <p:cTn id="39" dur="750" fill="hold"/>
                                        <p:tgtEl>
                                          <p:spTgt spid="88"/>
                                        </p:tgtEl>
                                        <p:attrNameLst>
                                          <p:attrName>ppt_x</p:attrName>
                                        </p:attrNameLst>
                                      </p:cBhvr>
                                      <p:tavLst>
                                        <p:tav tm="0">
                                          <p:val>
                                            <p:strVal val="0-#ppt_w/2"/>
                                          </p:val>
                                        </p:tav>
                                        <p:tav tm="100000">
                                          <p:val>
                                            <p:strVal val="#ppt_x"/>
                                          </p:val>
                                        </p:tav>
                                      </p:tavLst>
                                    </p:anim>
                                    <p:anim calcmode="lin" valueType="num">
                                      <p:cBhvr additive="base">
                                        <p:cTn id="40" dur="750" fill="hold"/>
                                        <p:tgtEl>
                                          <p:spTgt spid="8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25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750" fill="hold"/>
                                        <p:tgtEl>
                                          <p:spTgt spid="91"/>
                                        </p:tgtEl>
                                        <p:attrNameLst>
                                          <p:attrName>ppt_x</p:attrName>
                                        </p:attrNameLst>
                                      </p:cBhvr>
                                      <p:tavLst>
                                        <p:tav tm="0">
                                          <p:val>
                                            <p:strVal val="0-#ppt_w/2"/>
                                          </p:val>
                                        </p:tav>
                                        <p:tav tm="100000">
                                          <p:val>
                                            <p:strVal val="#ppt_x"/>
                                          </p:val>
                                        </p:tav>
                                      </p:tavLst>
                                    </p:anim>
                                    <p:anim calcmode="lin" valueType="num">
                                      <p:cBhvr additive="base">
                                        <p:cTn id="44" dur="75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88" grpId="0"/>
      <p:bldP spid="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49732" y="6311321"/>
            <a:ext cx="1305018" cy="36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p:cNvSpPr/>
          <p:nvPr/>
        </p:nvSpPr>
        <p:spPr>
          <a:xfrm>
            <a:off x="1" y="0"/>
            <a:ext cx="9515475" cy="6858000"/>
          </a:xfrm>
          <a:custGeom>
            <a:avLst/>
            <a:gdLst>
              <a:gd name="connsiteX0" fmla="*/ 0 w 9515475"/>
              <a:gd name="connsiteY0" fmla="*/ 0 h 6858000"/>
              <a:gd name="connsiteX1" fmla="*/ 9515475 w 9515475"/>
              <a:gd name="connsiteY1" fmla="*/ 0 h 6858000"/>
              <a:gd name="connsiteX2" fmla="*/ 2676525 w 9515475"/>
              <a:gd name="connsiteY2" fmla="*/ 6858000 h 6858000"/>
              <a:gd name="connsiteX3" fmla="*/ 0 w 9515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15475" h="6858000">
                <a:moveTo>
                  <a:pt x="0" y="0"/>
                </a:moveTo>
                <a:lnTo>
                  <a:pt x="9515475" y="0"/>
                </a:lnTo>
                <a:lnTo>
                  <a:pt x="2676525" y="6858000"/>
                </a:lnTo>
                <a:lnTo>
                  <a:pt x="0" y="6858000"/>
                </a:ln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Triangle 12"/>
          <p:cNvSpPr/>
          <p:nvPr/>
        </p:nvSpPr>
        <p:spPr>
          <a:xfrm flipH="1" flipV="1">
            <a:off x="9481456" y="-1"/>
            <a:ext cx="2710543" cy="2710543"/>
          </a:xfrm>
          <a:prstGeom prst="r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877687" y="714969"/>
            <a:ext cx="5049584" cy="1569660"/>
          </a:xfrm>
          <a:prstGeom prst="rect">
            <a:avLst/>
          </a:prstGeom>
        </p:spPr>
        <p:txBody>
          <a:bodyPr wrap="square">
            <a:spAutoFit/>
          </a:bodyPr>
          <a:lstStyle/>
          <a:p>
            <a:r>
              <a:rPr lang="en-US" sz="4800" b="1" dirty="0">
                <a:solidFill>
                  <a:schemeClr val="bg1"/>
                </a:solidFill>
                <a:latin typeface="HelveticaNeue" panose="00000400000000000000" pitchFamily="2" charset="0"/>
                <a:cs typeface="Segoe UI" panose="020B0502040204020203" pitchFamily="34" charset="0"/>
              </a:rPr>
              <a:t>Creative concepts design</a:t>
            </a:r>
          </a:p>
        </p:txBody>
      </p:sp>
      <p:sp>
        <p:nvSpPr>
          <p:cNvPr id="10" name="Rectangle 9"/>
          <p:cNvSpPr/>
          <p:nvPr/>
        </p:nvSpPr>
        <p:spPr>
          <a:xfrm>
            <a:off x="1645585" y="2906205"/>
            <a:ext cx="3716299" cy="757130"/>
          </a:xfrm>
          <a:prstGeom prst="rect">
            <a:avLst/>
          </a:prstGeom>
        </p:spPr>
        <p:txBody>
          <a:bodyPr wrap="square">
            <a:spAutoFit/>
          </a:bodyPr>
          <a:lstStyle/>
          <a:p>
            <a:pPr>
              <a:lnSpc>
                <a:spcPct val="120000"/>
              </a:lnSpc>
            </a:pPr>
            <a:r>
              <a:rPr lang="id-ID" sz="1200" b="1" dirty="0">
                <a:solidFill>
                  <a:schemeClr val="bg1">
                    <a:lumMod val="9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9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12" name="Rectangle 11"/>
          <p:cNvSpPr/>
          <p:nvPr/>
        </p:nvSpPr>
        <p:spPr>
          <a:xfrm>
            <a:off x="1645585" y="3821355"/>
            <a:ext cx="3716299" cy="350865"/>
          </a:xfrm>
          <a:prstGeom prst="rect">
            <a:avLst/>
          </a:prstGeom>
        </p:spPr>
        <p:txBody>
          <a:bodyPr wrap="square">
            <a:spAutoFit/>
          </a:bodyPr>
          <a:lstStyle/>
          <a:p>
            <a:pPr>
              <a:lnSpc>
                <a:spcPct val="120000"/>
              </a:lnSpc>
            </a:pPr>
            <a:r>
              <a:rPr lang="en-US" sz="1400" b="1" i="1" dirty="0">
                <a:solidFill>
                  <a:schemeClr val="bg1">
                    <a:lumMod val="95000"/>
                  </a:schemeClr>
                </a:solidFill>
                <a:latin typeface="Segoe UI Light" panose="020B0502040204020203" pitchFamily="34" charset="0"/>
                <a:cs typeface="Segoe UI Light" panose="020B0502040204020203" pitchFamily="34" charset="0"/>
              </a:rPr>
              <a:t>“</a:t>
            </a:r>
            <a:r>
              <a:rPr lang="id-ID" sz="1400" b="1" i="1" dirty="0">
                <a:solidFill>
                  <a:schemeClr val="bg1">
                    <a:lumMod val="95000"/>
                  </a:schemeClr>
                </a:solidFill>
                <a:latin typeface="Segoe UI Light" panose="020B0502040204020203" pitchFamily="34" charset="0"/>
                <a:cs typeface="Segoe UI Light" panose="020B0502040204020203" pitchFamily="34" charset="0"/>
              </a:rPr>
              <a:t>Ut wisi enim ad minim veniam</a:t>
            </a:r>
            <a:endParaRPr lang="en-US" sz="1400" i="1"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16" name="Right Triangle 15"/>
          <p:cNvSpPr/>
          <p:nvPr/>
        </p:nvSpPr>
        <p:spPr>
          <a:xfrm>
            <a:off x="-1" y="3701846"/>
            <a:ext cx="3156155" cy="3156155"/>
          </a:xfrm>
          <a:prstGeom prst="rtTriangle">
            <a:avLst/>
          </a:prstGeom>
          <a:ln>
            <a:noFill/>
          </a:ln>
          <a:effectLst>
            <a:outerShdw blurRad="355600" dist="38100" dir="18900000" algn="b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Rounded Corners 17"/>
          <p:cNvSpPr/>
          <p:nvPr/>
        </p:nvSpPr>
        <p:spPr>
          <a:xfrm>
            <a:off x="1395058" y="2442649"/>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6235045" y="3682855"/>
            <a:ext cx="5022083" cy="978729"/>
          </a:xfrm>
          <a:prstGeom prst="rect">
            <a:avLst/>
          </a:prstGeom>
        </p:spPr>
        <p:txBody>
          <a:bodyPr wrap="square">
            <a:spAutoFit/>
          </a:bodyPr>
          <a:lstStyle/>
          <a:p>
            <a:pPr algn="r">
              <a:lnSpc>
                <a:spcPct val="120000"/>
              </a:lnSpc>
            </a:pPr>
            <a:r>
              <a:rPr lang="ru-RU" sz="1200" dirty="0">
                <a:latin typeface="Segoe UI Light" panose="020B0502040204020203" pitchFamily="34" charset="0"/>
                <a:cs typeface="Segoe UI Light" panose="020B0502040204020203" pitchFamily="34" charset="0"/>
              </a:rPr>
              <a:t>Компактное расположение зданий и памятников в историческом центре позволяет гостям города за короткий промежуток времени  осмотреть памятники архитектуры, памятник бурлаку,, памятники Л. </a:t>
            </a:r>
            <a:r>
              <a:rPr lang="ru-RU" sz="1200" dirty="0" err="1">
                <a:latin typeface="Segoe UI Light" panose="020B0502040204020203" pitchFamily="34" charset="0"/>
                <a:cs typeface="Segoe UI Light" panose="020B0502040204020203" pitchFamily="34" charset="0"/>
              </a:rPr>
              <a:t>Ошанину</a:t>
            </a:r>
            <a:r>
              <a:rPr lang="ru-RU" sz="1200" dirty="0">
                <a:latin typeface="Segoe UI Light" panose="020B0502040204020203" pitchFamily="34" charset="0"/>
                <a:cs typeface="Segoe UI Light" panose="020B0502040204020203" pitchFamily="34" charset="0"/>
              </a:rPr>
              <a:t> и </a:t>
            </a:r>
            <a:br>
              <a:rPr lang="ru-RU" sz="1200" dirty="0">
                <a:latin typeface="Segoe UI Light" panose="020B0502040204020203" pitchFamily="34" charset="0"/>
                <a:cs typeface="Segoe UI Light" panose="020B0502040204020203" pitchFamily="34" charset="0"/>
              </a:rPr>
            </a:br>
            <a:r>
              <a:rPr lang="ru-RU" sz="1200" dirty="0">
                <a:latin typeface="Segoe UI Light" panose="020B0502040204020203" pitchFamily="34" charset="0"/>
                <a:cs typeface="Segoe UI Light" panose="020B0502040204020203" pitchFamily="34" charset="0"/>
              </a:rPr>
              <a:t>Л. Нобелю, посетить несколько музее и прогуляться по набережной</a:t>
            </a:r>
            <a:r>
              <a:rPr lang="ru-RU" sz="1200" dirty="0">
                <a:solidFill>
                  <a:schemeClr val="bg1">
                    <a:lumMod val="65000"/>
                  </a:schemeClr>
                </a:solidFill>
                <a:latin typeface="Segoe UI Light" panose="020B0502040204020203" pitchFamily="34" charset="0"/>
                <a:cs typeface="Segoe UI Light" panose="020B0502040204020203" pitchFamily="34" charset="0"/>
              </a:rPr>
              <a:t>. .</a:t>
            </a:r>
          </a:p>
        </p:txBody>
      </p:sp>
      <p:sp>
        <p:nvSpPr>
          <p:cNvPr id="20" name="Rectangle 19"/>
          <p:cNvSpPr/>
          <p:nvPr/>
        </p:nvSpPr>
        <p:spPr>
          <a:xfrm>
            <a:off x="6503252" y="2863777"/>
            <a:ext cx="4753876" cy="683264"/>
          </a:xfrm>
          <a:prstGeom prst="rect">
            <a:avLst/>
          </a:prstGeom>
        </p:spPr>
        <p:txBody>
          <a:bodyPr wrap="square">
            <a:spAutoFit/>
          </a:bodyPr>
          <a:lstStyle/>
          <a:p>
            <a:pPr algn="r">
              <a:lnSpc>
                <a:spcPct val="120000"/>
              </a:lnSpc>
            </a:pPr>
            <a:r>
              <a:rPr lang="ru-RU" sz="3200" dirty="0">
                <a:solidFill>
                  <a:schemeClr val="tx1">
                    <a:lumMod val="65000"/>
                    <a:lumOff val="35000"/>
                  </a:schemeClr>
                </a:solidFill>
                <a:latin typeface="HelveticaNeue medium" panose="00000400000000000000" pitchFamily="2" charset="0"/>
                <a:cs typeface="Segoe UI" panose="020B0502040204020203" pitchFamily="34" charset="0"/>
              </a:rPr>
              <a:t>Исторический центр</a:t>
            </a:r>
            <a:endParaRPr lang="en-US" sz="3200" dirty="0">
              <a:solidFill>
                <a:schemeClr val="tx1">
                  <a:lumMod val="65000"/>
                  <a:lumOff val="35000"/>
                </a:schemeClr>
              </a:solidFill>
              <a:latin typeface="HelveticaNeue medium" panose="00000400000000000000" pitchFamily="2" charset="0"/>
              <a:cs typeface="Segoe UI" panose="020B0502040204020203" pitchFamily="34" charset="0"/>
            </a:endParaRPr>
          </a:p>
        </p:txBody>
      </p:sp>
      <p:sp>
        <p:nvSpPr>
          <p:cNvPr id="24" name="Rectangle 23"/>
          <p:cNvSpPr/>
          <p:nvPr/>
        </p:nvSpPr>
        <p:spPr>
          <a:xfrm>
            <a:off x="5087264" y="4738450"/>
            <a:ext cx="6169864" cy="1126462"/>
          </a:xfrm>
          <a:prstGeom prst="rect">
            <a:avLst/>
          </a:prstGeom>
        </p:spPr>
        <p:txBody>
          <a:bodyPr wrap="square">
            <a:spAutoFit/>
          </a:bodyPr>
          <a:lstStyle/>
          <a:p>
            <a:pPr algn="r">
              <a:lnSpc>
                <a:spcPct val="120000"/>
              </a:lnSpc>
            </a:pPr>
            <a:r>
              <a:rPr lang="ru-RU" sz="1400" b="1" i="1" dirty="0">
                <a:latin typeface="Segoe UI Light" panose="020B0502040204020203" pitchFamily="34" charset="0"/>
                <a:cs typeface="Segoe UI Light" panose="020B0502040204020203" pitchFamily="34" charset="0"/>
              </a:rPr>
              <a:t>«Мой Рыбинск. Историческая часть –</a:t>
            </a:r>
          </a:p>
          <a:p>
            <a:pPr algn="r">
              <a:lnSpc>
                <a:spcPct val="120000"/>
              </a:lnSpc>
            </a:pPr>
            <a:r>
              <a:rPr lang="ru-RU" sz="1400" b="1" i="1" dirty="0">
                <a:latin typeface="Segoe UI Light" panose="020B0502040204020203" pitchFamily="34" charset="0"/>
                <a:cs typeface="Segoe UI Light" panose="020B0502040204020203" pitchFamily="34" charset="0"/>
              </a:rPr>
              <a:t>Венец седой архитектуры.</a:t>
            </a:r>
          </a:p>
          <a:p>
            <a:pPr algn="r">
              <a:lnSpc>
                <a:spcPct val="120000"/>
              </a:lnSpc>
            </a:pPr>
            <a:r>
              <a:rPr lang="ru-RU" sz="1400" b="1" i="1" dirty="0">
                <a:latin typeface="Segoe UI Light" panose="020B0502040204020203" pitchFamily="34" charset="0"/>
                <a:cs typeface="Segoe UI Light" panose="020B0502040204020203" pitchFamily="34" charset="0"/>
              </a:rPr>
              <a:t>Голубизна. И Волги страсть.</a:t>
            </a:r>
          </a:p>
          <a:p>
            <a:pPr algn="r">
              <a:lnSpc>
                <a:spcPct val="120000"/>
              </a:lnSpc>
            </a:pPr>
            <a:r>
              <a:rPr lang="ru-RU" sz="1400" b="1" i="1" dirty="0">
                <a:latin typeface="Segoe UI Light" panose="020B0502040204020203" pitchFamily="34" charset="0"/>
                <a:cs typeface="Segoe UI Light" panose="020B0502040204020203" pitchFamily="34" charset="0"/>
              </a:rPr>
              <a:t>Здесь центр блистательной культуры.»</a:t>
            </a:r>
          </a:p>
        </p:txBody>
      </p:sp>
      <p:pic>
        <p:nvPicPr>
          <p:cNvPr id="2" name="Рисунок 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7721" r="7721"/>
          <a:stretch>
            <a:fillRect/>
          </a:stretch>
        </p:blipFill>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839" y="2019021"/>
            <a:ext cx="748225" cy="768045"/>
          </a:xfrm>
          <a:prstGeom prst="rect">
            <a:avLst/>
          </a:prstGeom>
        </p:spPr>
      </p:pic>
      <p:sp>
        <p:nvSpPr>
          <p:cNvPr id="14" name="Прямоугольник 13"/>
          <p:cNvSpPr/>
          <p:nvPr/>
        </p:nvSpPr>
        <p:spPr>
          <a:xfrm>
            <a:off x="10836727" y="6311321"/>
            <a:ext cx="1295399" cy="3606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7" name="TextBox 16"/>
          <p:cNvSpPr txBox="1"/>
          <p:nvPr/>
        </p:nvSpPr>
        <p:spPr>
          <a:xfrm>
            <a:off x="9819249" y="6464557"/>
            <a:ext cx="2312877" cy="307777"/>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23667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12" decel="100000" fill="hold" grpId="0" nodeType="withEffect">
                                  <p:stCondLst>
                                    <p:cond delay="3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750" fill="hold"/>
                                        <p:tgtEl>
                                          <p:spTgt spid="16"/>
                                        </p:tgtEl>
                                        <p:attrNameLst>
                                          <p:attrName>ppt_x</p:attrName>
                                        </p:attrNameLst>
                                      </p:cBhvr>
                                      <p:tavLst>
                                        <p:tav tm="0">
                                          <p:val>
                                            <p:strVal val="0-#ppt_w/2"/>
                                          </p:val>
                                        </p:tav>
                                        <p:tav tm="100000">
                                          <p:val>
                                            <p:strVal val="#ppt_x"/>
                                          </p:val>
                                        </p:tav>
                                      </p:tavLst>
                                    </p:anim>
                                    <p:anim calcmode="lin" valueType="num">
                                      <p:cBhvr additive="base">
                                        <p:cTn id="40" dur="75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3" decel="100000" fill="hold" grpId="0" nodeType="withEffect">
                                  <p:stCondLst>
                                    <p:cond delay="325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750" fill="hold"/>
                                        <p:tgtEl>
                                          <p:spTgt spid="13"/>
                                        </p:tgtEl>
                                        <p:attrNameLst>
                                          <p:attrName>ppt_x</p:attrName>
                                        </p:attrNameLst>
                                      </p:cBhvr>
                                      <p:tavLst>
                                        <p:tav tm="0">
                                          <p:val>
                                            <p:strVal val="1+#ppt_w/2"/>
                                          </p:val>
                                        </p:tav>
                                        <p:tav tm="100000">
                                          <p:val>
                                            <p:strVal val="#ppt_x"/>
                                          </p:val>
                                        </p:tav>
                                      </p:tavLst>
                                    </p:anim>
                                    <p:anim calcmode="lin" valueType="num">
                                      <p:cBhvr additive="base">
                                        <p:cTn id="44"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p:bldP spid="10" grpId="0"/>
      <p:bldP spid="12" grpId="0"/>
      <p:bldP spid="16" grpId="0" animBg="1"/>
      <p:bldP spid="18" grpId="0" animBg="1"/>
      <p:bldP spid="19" grpId="0"/>
      <p:bldP spid="2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280067" y="6187440"/>
            <a:ext cx="2905175" cy="579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3" name="Рисунок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41" r="341"/>
          <a:stretch/>
        </p:blipFill>
        <p:spPr>
          <a:xfrm>
            <a:off x="3145833" y="0"/>
            <a:ext cx="8936831" cy="6858000"/>
          </a:xfrm>
        </p:spPr>
      </p:pic>
      <p:grpSp>
        <p:nvGrpSpPr>
          <p:cNvPr id="2" name="Group 1"/>
          <p:cNvGrpSpPr/>
          <p:nvPr/>
        </p:nvGrpSpPr>
        <p:grpSpPr>
          <a:xfrm>
            <a:off x="1493428" y="1598912"/>
            <a:ext cx="4221572" cy="2370566"/>
            <a:chOff x="1493428" y="1598912"/>
            <a:chExt cx="3264408" cy="2028569"/>
          </a:xfrm>
        </p:grpSpPr>
        <p:sp>
          <p:nvSpPr>
            <p:cNvPr id="10" name="Rectangle 9"/>
            <p:cNvSpPr/>
            <p:nvPr/>
          </p:nvSpPr>
          <p:spPr>
            <a:xfrm>
              <a:off x="1884844" y="1652175"/>
              <a:ext cx="2872992" cy="1975306"/>
            </a:xfrm>
            <a:prstGeom prst="rect">
              <a:avLst/>
            </a:prstGeom>
          </p:spPr>
          <p:txBody>
            <a:bodyPr wrap="square">
              <a:spAutoFit/>
            </a:bodyPr>
            <a:lstStyle/>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Мост, как гарпун, вцепился в берег</a:t>
              </a:r>
            </a:p>
          </p:txBody>
        </p:sp>
        <p:sp>
          <p:nvSpPr>
            <p:cNvPr id="20" name="Freeform: Shape 19"/>
            <p:cNvSpPr/>
            <p:nvPr/>
          </p:nvSpPr>
          <p:spPr>
            <a:xfrm>
              <a:off x="1493428" y="1598912"/>
              <a:ext cx="319371" cy="277971"/>
            </a:xfrm>
            <a:custGeom>
              <a:avLst/>
              <a:gdLst>
                <a:gd name="connsiteX0" fmla="*/ 395021 w 395021"/>
                <a:gd name="connsiteY0" fmla="*/ 0 h 343815"/>
                <a:gd name="connsiteX1" fmla="*/ 395021 w 395021"/>
                <a:gd name="connsiteY1" fmla="*/ 70714 h 343815"/>
                <a:gd name="connsiteX2" fmla="*/ 320650 w 395021"/>
                <a:gd name="connsiteY2" fmla="*/ 179223 h 343815"/>
                <a:gd name="connsiteX3" fmla="*/ 395021 w 395021"/>
                <a:gd name="connsiteY3" fmla="*/ 179223 h 343815"/>
                <a:gd name="connsiteX4" fmla="*/ 395021 w 395021"/>
                <a:gd name="connsiteY4" fmla="*/ 343815 h 343815"/>
                <a:gd name="connsiteX5" fmla="*/ 242621 w 395021"/>
                <a:gd name="connsiteY5" fmla="*/ 343815 h 343815"/>
                <a:gd name="connsiteX6" fmla="*/ 242621 w 395021"/>
                <a:gd name="connsiteY6" fmla="*/ 179223 h 343815"/>
                <a:gd name="connsiteX7" fmla="*/ 287731 w 395021"/>
                <a:gd name="connsiteY7" fmla="*/ 63399 h 343815"/>
                <a:gd name="connsiteX8" fmla="*/ 395021 w 395021"/>
                <a:gd name="connsiteY8" fmla="*/ 0 h 343815"/>
                <a:gd name="connsiteX9" fmla="*/ 152400 w 395021"/>
                <a:gd name="connsiteY9" fmla="*/ 0 h 343815"/>
                <a:gd name="connsiteX10" fmla="*/ 152400 w 395021"/>
                <a:gd name="connsiteY10" fmla="*/ 70714 h 343815"/>
                <a:gd name="connsiteX11" fmla="*/ 78029 w 395021"/>
                <a:gd name="connsiteY11" fmla="*/ 179223 h 343815"/>
                <a:gd name="connsiteX12" fmla="*/ 152400 w 395021"/>
                <a:gd name="connsiteY12" fmla="*/ 179223 h 343815"/>
                <a:gd name="connsiteX13" fmla="*/ 152400 w 395021"/>
                <a:gd name="connsiteY13" fmla="*/ 343815 h 343815"/>
                <a:gd name="connsiteX14" fmla="*/ 0 w 395021"/>
                <a:gd name="connsiteY14" fmla="*/ 343815 h 343815"/>
                <a:gd name="connsiteX15" fmla="*/ 0 w 395021"/>
                <a:gd name="connsiteY15" fmla="*/ 179223 h 343815"/>
                <a:gd name="connsiteX16" fmla="*/ 45111 w 395021"/>
                <a:gd name="connsiteY16" fmla="*/ 63399 h 343815"/>
                <a:gd name="connsiteX17" fmla="*/ 152400 w 395021"/>
                <a:gd name="connsiteY17" fmla="*/ 0 h 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5021" h="343815">
                  <a:moveTo>
                    <a:pt x="395021" y="0"/>
                  </a:moveTo>
                  <a:lnTo>
                    <a:pt x="395021" y="70714"/>
                  </a:lnTo>
                  <a:cubicBezTo>
                    <a:pt x="345440" y="87783"/>
                    <a:pt x="320650" y="123952"/>
                    <a:pt x="320650" y="179223"/>
                  </a:cubicBezTo>
                  <a:lnTo>
                    <a:pt x="395021" y="179223"/>
                  </a:lnTo>
                  <a:lnTo>
                    <a:pt x="395021" y="343815"/>
                  </a:lnTo>
                  <a:lnTo>
                    <a:pt x="242621" y="343815"/>
                  </a:lnTo>
                  <a:lnTo>
                    <a:pt x="242621" y="179223"/>
                  </a:lnTo>
                  <a:cubicBezTo>
                    <a:pt x="242621" y="135332"/>
                    <a:pt x="257658" y="96724"/>
                    <a:pt x="287731" y="63399"/>
                  </a:cubicBezTo>
                  <a:cubicBezTo>
                    <a:pt x="314554" y="34138"/>
                    <a:pt x="350317" y="13005"/>
                    <a:pt x="395021" y="0"/>
                  </a:cubicBezTo>
                  <a:close/>
                  <a:moveTo>
                    <a:pt x="152400" y="0"/>
                  </a:moveTo>
                  <a:lnTo>
                    <a:pt x="152400" y="70714"/>
                  </a:lnTo>
                  <a:cubicBezTo>
                    <a:pt x="102819" y="87783"/>
                    <a:pt x="78029" y="123952"/>
                    <a:pt x="78029" y="179223"/>
                  </a:cubicBezTo>
                  <a:lnTo>
                    <a:pt x="152400" y="179223"/>
                  </a:lnTo>
                  <a:lnTo>
                    <a:pt x="152400" y="343815"/>
                  </a:lnTo>
                  <a:lnTo>
                    <a:pt x="0" y="343815"/>
                  </a:lnTo>
                  <a:lnTo>
                    <a:pt x="0" y="179223"/>
                  </a:lnTo>
                  <a:cubicBezTo>
                    <a:pt x="0" y="135332"/>
                    <a:pt x="15037" y="96724"/>
                    <a:pt x="45111" y="63399"/>
                  </a:cubicBezTo>
                  <a:cubicBezTo>
                    <a:pt x="71933" y="34138"/>
                    <a:pt x="107696" y="13005"/>
                    <a:pt x="1524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Shape 20"/>
            <p:cNvSpPr/>
            <p:nvPr/>
          </p:nvSpPr>
          <p:spPr>
            <a:xfrm>
              <a:off x="3255553" y="3128530"/>
              <a:ext cx="319371" cy="277971"/>
            </a:xfrm>
            <a:custGeom>
              <a:avLst/>
              <a:gdLst>
                <a:gd name="connsiteX0" fmla="*/ 242621 w 395021"/>
                <a:gd name="connsiteY0" fmla="*/ 0 h 343815"/>
                <a:gd name="connsiteX1" fmla="*/ 395021 w 395021"/>
                <a:gd name="connsiteY1" fmla="*/ 0 h 343815"/>
                <a:gd name="connsiteX2" fmla="*/ 395021 w 395021"/>
                <a:gd name="connsiteY2" fmla="*/ 164592 h 343815"/>
                <a:gd name="connsiteX3" fmla="*/ 349911 w 395021"/>
                <a:gd name="connsiteY3" fmla="*/ 279197 h 343815"/>
                <a:gd name="connsiteX4" fmla="*/ 242621 w 395021"/>
                <a:gd name="connsiteY4" fmla="*/ 343815 h 343815"/>
                <a:gd name="connsiteX5" fmla="*/ 242621 w 395021"/>
                <a:gd name="connsiteY5" fmla="*/ 273101 h 343815"/>
                <a:gd name="connsiteX6" fmla="*/ 316992 w 395021"/>
                <a:gd name="connsiteY6" fmla="*/ 164592 h 343815"/>
                <a:gd name="connsiteX7" fmla="*/ 242621 w 395021"/>
                <a:gd name="connsiteY7" fmla="*/ 164592 h 343815"/>
                <a:gd name="connsiteX8" fmla="*/ 0 w 395021"/>
                <a:gd name="connsiteY8" fmla="*/ 0 h 343815"/>
                <a:gd name="connsiteX9" fmla="*/ 152400 w 395021"/>
                <a:gd name="connsiteY9" fmla="*/ 0 h 343815"/>
                <a:gd name="connsiteX10" fmla="*/ 152400 w 395021"/>
                <a:gd name="connsiteY10" fmla="*/ 164592 h 343815"/>
                <a:gd name="connsiteX11" fmla="*/ 107290 w 395021"/>
                <a:gd name="connsiteY11" fmla="*/ 279197 h 343815"/>
                <a:gd name="connsiteX12" fmla="*/ 0 w 395021"/>
                <a:gd name="connsiteY12" fmla="*/ 343815 h 343815"/>
                <a:gd name="connsiteX13" fmla="*/ 0 w 395021"/>
                <a:gd name="connsiteY13" fmla="*/ 273101 h 343815"/>
                <a:gd name="connsiteX14" fmla="*/ 74371 w 395021"/>
                <a:gd name="connsiteY14" fmla="*/ 164592 h 343815"/>
                <a:gd name="connsiteX15" fmla="*/ 0 w 395021"/>
                <a:gd name="connsiteY15" fmla="*/ 164592 h 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021" h="343815">
                  <a:moveTo>
                    <a:pt x="242621" y="0"/>
                  </a:moveTo>
                  <a:lnTo>
                    <a:pt x="395021" y="0"/>
                  </a:lnTo>
                  <a:lnTo>
                    <a:pt x="395021" y="164592"/>
                  </a:lnTo>
                  <a:cubicBezTo>
                    <a:pt x="395021" y="208484"/>
                    <a:pt x="379984" y="246685"/>
                    <a:pt x="349911" y="279197"/>
                  </a:cubicBezTo>
                  <a:cubicBezTo>
                    <a:pt x="323088" y="309271"/>
                    <a:pt x="287325" y="330810"/>
                    <a:pt x="242621" y="343815"/>
                  </a:cubicBezTo>
                  <a:lnTo>
                    <a:pt x="242621" y="273101"/>
                  </a:lnTo>
                  <a:cubicBezTo>
                    <a:pt x="292202" y="256032"/>
                    <a:pt x="316992" y="219863"/>
                    <a:pt x="316992" y="164592"/>
                  </a:cubicBezTo>
                  <a:lnTo>
                    <a:pt x="242621" y="164592"/>
                  </a:lnTo>
                  <a:close/>
                  <a:moveTo>
                    <a:pt x="0" y="0"/>
                  </a:moveTo>
                  <a:lnTo>
                    <a:pt x="152400" y="0"/>
                  </a:lnTo>
                  <a:lnTo>
                    <a:pt x="152400" y="164592"/>
                  </a:lnTo>
                  <a:cubicBezTo>
                    <a:pt x="152400" y="208484"/>
                    <a:pt x="137363" y="246685"/>
                    <a:pt x="107290" y="279197"/>
                  </a:cubicBezTo>
                  <a:cubicBezTo>
                    <a:pt x="80467" y="309271"/>
                    <a:pt x="44704" y="330810"/>
                    <a:pt x="0" y="343815"/>
                  </a:cubicBezTo>
                  <a:lnTo>
                    <a:pt x="0" y="273101"/>
                  </a:lnTo>
                  <a:cubicBezTo>
                    <a:pt x="49581" y="256032"/>
                    <a:pt x="74371" y="219863"/>
                    <a:pt x="74371" y="164592"/>
                  </a:cubicBezTo>
                  <a:lnTo>
                    <a:pt x="0" y="16459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Rectangle: Rounded Corners 25"/>
          <p:cNvSpPr/>
          <p:nvPr/>
        </p:nvSpPr>
        <p:spPr>
          <a:xfrm rot="18900000" flipH="1">
            <a:off x="5830857" y="-362319"/>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Прямоугольник 4"/>
          <p:cNvSpPr/>
          <p:nvPr/>
        </p:nvSpPr>
        <p:spPr>
          <a:xfrm>
            <a:off x="320040" y="2560320"/>
            <a:ext cx="426720" cy="2103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32" y="119456"/>
            <a:ext cx="568473" cy="583532"/>
          </a:xfrm>
          <a:prstGeom prst="rect">
            <a:avLst/>
          </a:prstGeom>
        </p:spPr>
      </p:pic>
      <p:sp>
        <p:nvSpPr>
          <p:cNvPr id="14" name="TextBox 13"/>
          <p:cNvSpPr txBox="1"/>
          <p:nvPr/>
        </p:nvSpPr>
        <p:spPr>
          <a:xfrm>
            <a:off x="47512" y="6383308"/>
            <a:ext cx="2100255"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3020937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1+#ppt_w/2"/>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8" decel="100000" fill="hold" nodeType="withEffect">
                                  <p:stCondLst>
                                    <p:cond delay="1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0040" y="2484120"/>
            <a:ext cx="292558" cy="21148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Rectangle 11"/>
          <p:cNvSpPr/>
          <p:nvPr/>
        </p:nvSpPr>
        <p:spPr>
          <a:xfrm>
            <a:off x="6769812" y="729794"/>
            <a:ext cx="4214236" cy="1754326"/>
          </a:xfrm>
          <a:prstGeom prst="rect">
            <a:avLst/>
          </a:prstGeom>
        </p:spPr>
        <p:txBody>
          <a:bodyPr wrap="square">
            <a:spAutoFit/>
          </a:bodyPr>
          <a:lstStyle/>
          <a:p>
            <a:r>
              <a:rPr lang="ru-RU" sz="3600" dirty="0" err="1">
                <a:solidFill>
                  <a:schemeClr val="tx2">
                    <a:lumMod val="75000"/>
                    <a:lumOff val="25000"/>
                  </a:schemeClr>
                </a:solidFill>
                <a:latin typeface="HelveticaNeue medium" panose="00000400000000000000" pitchFamily="2" charset="0"/>
                <a:cs typeface="Segoe UI" panose="020B0502040204020203" pitchFamily="34" charset="0"/>
              </a:rPr>
              <a:t>Спасо</a:t>
            </a:r>
            <a:r>
              <a:rPr lang="ru-RU" sz="3600" dirty="0">
                <a:solidFill>
                  <a:schemeClr val="tx2">
                    <a:lumMod val="75000"/>
                    <a:lumOff val="25000"/>
                  </a:schemeClr>
                </a:solidFill>
                <a:latin typeface="HelveticaNeue medium" panose="00000400000000000000" pitchFamily="2" charset="0"/>
                <a:cs typeface="Segoe UI" panose="020B0502040204020203" pitchFamily="34" charset="0"/>
              </a:rPr>
              <a:t>-</a:t>
            </a:r>
          </a:p>
          <a:p>
            <a:r>
              <a:rPr lang="ru-RU" sz="3600" dirty="0">
                <a:solidFill>
                  <a:schemeClr val="tx2">
                    <a:lumMod val="75000"/>
                    <a:lumOff val="25000"/>
                  </a:schemeClr>
                </a:solidFill>
                <a:latin typeface="HelveticaNeue medium" panose="00000400000000000000" pitchFamily="2" charset="0"/>
                <a:cs typeface="Segoe UI" panose="020B0502040204020203" pitchFamily="34" charset="0"/>
              </a:rPr>
              <a:t>Преображенский</a:t>
            </a:r>
          </a:p>
          <a:p>
            <a:r>
              <a:rPr lang="ru-RU" sz="3600" dirty="0">
                <a:solidFill>
                  <a:schemeClr val="tx2">
                    <a:lumMod val="75000"/>
                    <a:lumOff val="25000"/>
                  </a:schemeClr>
                </a:solidFill>
                <a:latin typeface="HelveticaNeue medium" panose="00000400000000000000" pitchFamily="2" charset="0"/>
                <a:cs typeface="Segoe UI" panose="020B0502040204020203" pitchFamily="34" charset="0"/>
              </a:rPr>
              <a:t>собор</a:t>
            </a:r>
            <a:endParaRPr lang="en-US" sz="3600" dirty="0">
              <a:solidFill>
                <a:schemeClr val="tx2">
                  <a:lumMod val="75000"/>
                  <a:lumOff val="25000"/>
                </a:schemeClr>
              </a:solidFill>
              <a:latin typeface="HelveticaNeue medium" panose="00000400000000000000" pitchFamily="2" charset="0"/>
              <a:cs typeface="Segoe UI" panose="020B0502040204020203" pitchFamily="34" charset="0"/>
            </a:endParaRPr>
          </a:p>
        </p:txBody>
      </p:sp>
      <p:pic>
        <p:nvPicPr>
          <p:cNvPr id="13" name="Рисунок 1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8114" t="9268" r="13726" b="721"/>
          <a:stretch/>
        </p:blipFill>
        <p:spPr>
          <a:xfrm>
            <a:off x="520795" y="588807"/>
            <a:ext cx="6048262" cy="5562600"/>
          </a:xfrm>
        </p:spPr>
      </p:pic>
      <p:sp>
        <p:nvSpPr>
          <p:cNvPr id="14" name="Прямоугольник 13"/>
          <p:cNvSpPr/>
          <p:nvPr/>
        </p:nvSpPr>
        <p:spPr>
          <a:xfrm>
            <a:off x="1381125" y="6400800"/>
            <a:ext cx="2952750" cy="2095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69" y="49129"/>
            <a:ext cx="1279327" cy="767596"/>
          </a:xfrm>
          <a:prstGeom prst="rect">
            <a:avLst/>
          </a:prstGeom>
        </p:spPr>
      </p:pic>
      <p:sp>
        <p:nvSpPr>
          <p:cNvPr id="15" name="Прямоугольник 14"/>
          <p:cNvSpPr/>
          <p:nvPr/>
        </p:nvSpPr>
        <p:spPr>
          <a:xfrm>
            <a:off x="9768840" y="6321217"/>
            <a:ext cx="2194559" cy="3908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TextBox 9"/>
          <p:cNvSpPr txBox="1"/>
          <p:nvPr/>
        </p:nvSpPr>
        <p:spPr>
          <a:xfrm>
            <a:off x="9768841" y="6464556"/>
            <a:ext cx="2385646" cy="523220"/>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a:p>
            <a:endParaRPr lang="ru-RU" sz="1400" dirty="0">
              <a:solidFill>
                <a:schemeClr val="bg1">
                  <a:lumMod val="85000"/>
                </a:schemeClr>
              </a:solidFill>
              <a:latin typeface="Century Gothic" panose="020B0502020202020204" pitchFamily="34" charset="0"/>
            </a:endParaRPr>
          </a:p>
        </p:txBody>
      </p:sp>
      <p:sp>
        <p:nvSpPr>
          <p:cNvPr id="2" name="Прямоугольник 1"/>
          <p:cNvSpPr/>
          <p:nvPr/>
        </p:nvSpPr>
        <p:spPr>
          <a:xfrm>
            <a:off x="6877049" y="2933135"/>
            <a:ext cx="4998161" cy="2509598"/>
          </a:xfrm>
          <a:prstGeom prst="rect">
            <a:avLst/>
          </a:prstGeom>
        </p:spPr>
        <p:txBody>
          <a:bodyPr wrap="square">
            <a:spAutoFit/>
          </a:bodyPr>
          <a:lstStyle/>
          <a:p>
            <a:pPr algn="just">
              <a:lnSpc>
                <a:spcPct val="120000"/>
              </a:lnSpc>
            </a:pPr>
            <a:r>
              <a:rPr lang="ru-RU" sz="1200" dirty="0">
                <a:latin typeface="HelveticaNeue medium" panose="00000400000000000000" pitchFamily="2" charset="0"/>
                <a:cs typeface="Segoe UI" panose="020B0502040204020203" pitchFamily="34" charset="0"/>
              </a:rPr>
              <a:t>Величественный, многоглавый </a:t>
            </a:r>
            <a:r>
              <a:rPr lang="ru-RU" sz="1200" dirty="0" err="1">
                <a:latin typeface="HelveticaNeue medium" panose="00000400000000000000" pitchFamily="2" charset="0"/>
                <a:cs typeface="Segoe UI" panose="020B0502040204020203" pitchFamily="34" charset="0"/>
              </a:rPr>
              <a:t>Спасо</a:t>
            </a:r>
            <a:r>
              <a:rPr lang="ru-RU" sz="1200" dirty="0">
                <a:latin typeface="HelveticaNeue medium" panose="00000400000000000000" pitchFamily="2" charset="0"/>
                <a:cs typeface="Segoe UI" panose="020B0502040204020203" pitchFamily="34" charset="0"/>
              </a:rPr>
              <a:t>-Преображенский собор – это визитная карточка и основная доминанта исторического Рыбинска. Собор построен в 1838 – 1851 гг. по проекту петербургского архитектора Мельникова на месте древнего храма в честь Спаса-Преображения. Бывший в упадке в советский период истории, сейчас собор предстает перед нами во всей своей красе, отреставрированный, ослепительно сияющий желто-белым убранством с колоннами и аристократическими портиками на фоне ярко-голубого неба. Благородные серебристые купола с тонкими крестами завершают совершенный облик храма. Рядом с собором расположена колокольня, самое старое здание площади. </a:t>
            </a:r>
          </a:p>
        </p:txBody>
      </p:sp>
    </p:spTree>
    <p:extLst>
      <p:ext uri="{BB962C8B-B14F-4D97-AF65-F5344CB8AC3E}">
        <p14:creationId xmlns:p14="http://schemas.microsoft.com/office/powerpoint/2010/main" val="118466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0881360" y="6370980"/>
            <a:ext cx="1145509" cy="3201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9" name="Прямоугольник 18"/>
          <p:cNvSpPr/>
          <p:nvPr/>
        </p:nvSpPr>
        <p:spPr>
          <a:xfrm>
            <a:off x="1381125" y="6400800"/>
            <a:ext cx="2952750" cy="20955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8" name="Freeform: Shape 7"/>
          <p:cNvSpPr/>
          <p:nvPr/>
        </p:nvSpPr>
        <p:spPr>
          <a:xfrm>
            <a:off x="1" y="0"/>
            <a:ext cx="9515475" cy="6858000"/>
          </a:xfrm>
          <a:custGeom>
            <a:avLst/>
            <a:gdLst>
              <a:gd name="connsiteX0" fmla="*/ 0 w 9515475"/>
              <a:gd name="connsiteY0" fmla="*/ 0 h 6858000"/>
              <a:gd name="connsiteX1" fmla="*/ 9515475 w 9515475"/>
              <a:gd name="connsiteY1" fmla="*/ 0 h 6858000"/>
              <a:gd name="connsiteX2" fmla="*/ 2676525 w 9515475"/>
              <a:gd name="connsiteY2" fmla="*/ 6858000 h 6858000"/>
              <a:gd name="connsiteX3" fmla="*/ 0 w 9515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15475" h="6858000">
                <a:moveTo>
                  <a:pt x="0" y="0"/>
                </a:moveTo>
                <a:lnTo>
                  <a:pt x="9515475" y="0"/>
                </a:lnTo>
                <a:lnTo>
                  <a:pt x="2676525" y="6858000"/>
                </a:lnTo>
                <a:lnTo>
                  <a:pt x="0" y="6858000"/>
                </a:ln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Triangle 12"/>
          <p:cNvSpPr/>
          <p:nvPr/>
        </p:nvSpPr>
        <p:spPr>
          <a:xfrm flipH="1" flipV="1">
            <a:off x="9481456" y="-1"/>
            <a:ext cx="2710543" cy="2710543"/>
          </a:xfrm>
          <a:prstGeom prst="r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877687" y="714969"/>
            <a:ext cx="5049584" cy="1569660"/>
          </a:xfrm>
          <a:prstGeom prst="rect">
            <a:avLst/>
          </a:prstGeom>
        </p:spPr>
        <p:txBody>
          <a:bodyPr wrap="square">
            <a:spAutoFit/>
          </a:bodyPr>
          <a:lstStyle/>
          <a:p>
            <a:r>
              <a:rPr lang="en-US" sz="4800" b="1" dirty="0">
                <a:solidFill>
                  <a:schemeClr val="bg1"/>
                </a:solidFill>
                <a:latin typeface="HelveticaNeue" panose="00000400000000000000" pitchFamily="2" charset="0"/>
                <a:cs typeface="Segoe UI" panose="020B0502040204020203" pitchFamily="34" charset="0"/>
              </a:rPr>
              <a:t>Creative concepts design</a:t>
            </a:r>
          </a:p>
        </p:txBody>
      </p:sp>
      <p:sp>
        <p:nvSpPr>
          <p:cNvPr id="10" name="Rectangle 9"/>
          <p:cNvSpPr/>
          <p:nvPr/>
        </p:nvSpPr>
        <p:spPr>
          <a:xfrm>
            <a:off x="1645585" y="2906205"/>
            <a:ext cx="3716299" cy="757130"/>
          </a:xfrm>
          <a:prstGeom prst="rect">
            <a:avLst/>
          </a:prstGeom>
        </p:spPr>
        <p:txBody>
          <a:bodyPr wrap="square">
            <a:spAutoFit/>
          </a:bodyPr>
          <a:lstStyle/>
          <a:p>
            <a:pPr>
              <a:lnSpc>
                <a:spcPct val="120000"/>
              </a:lnSpc>
            </a:pPr>
            <a:r>
              <a:rPr lang="id-ID" sz="1200" b="1" dirty="0">
                <a:solidFill>
                  <a:schemeClr val="bg1">
                    <a:lumMod val="9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9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12" name="Rectangle 11"/>
          <p:cNvSpPr/>
          <p:nvPr/>
        </p:nvSpPr>
        <p:spPr>
          <a:xfrm>
            <a:off x="1645585" y="3821355"/>
            <a:ext cx="3716299" cy="350865"/>
          </a:xfrm>
          <a:prstGeom prst="rect">
            <a:avLst/>
          </a:prstGeom>
        </p:spPr>
        <p:txBody>
          <a:bodyPr wrap="square">
            <a:spAutoFit/>
          </a:bodyPr>
          <a:lstStyle/>
          <a:p>
            <a:pPr>
              <a:lnSpc>
                <a:spcPct val="120000"/>
              </a:lnSpc>
            </a:pPr>
            <a:r>
              <a:rPr lang="en-US" sz="1400" b="1" i="1" dirty="0">
                <a:solidFill>
                  <a:schemeClr val="bg1">
                    <a:lumMod val="95000"/>
                  </a:schemeClr>
                </a:solidFill>
                <a:latin typeface="Segoe UI Light" panose="020B0502040204020203" pitchFamily="34" charset="0"/>
                <a:cs typeface="Segoe UI Light" panose="020B0502040204020203" pitchFamily="34" charset="0"/>
              </a:rPr>
              <a:t>“</a:t>
            </a:r>
            <a:r>
              <a:rPr lang="id-ID" sz="1400" b="1" i="1" dirty="0">
                <a:solidFill>
                  <a:schemeClr val="bg1">
                    <a:lumMod val="95000"/>
                  </a:schemeClr>
                </a:solidFill>
                <a:latin typeface="Segoe UI Light" panose="020B0502040204020203" pitchFamily="34" charset="0"/>
                <a:cs typeface="Segoe UI Light" panose="020B0502040204020203" pitchFamily="34" charset="0"/>
              </a:rPr>
              <a:t>Ut wisi enim ad minim veniam</a:t>
            </a:r>
            <a:endParaRPr lang="en-US" sz="1400" i="1"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16" name="Right Triangle 15"/>
          <p:cNvSpPr/>
          <p:nvPr/>
        </p:nvSpPr>
        <p:spPr>
          <a:xfrm>
            <a:off x="-1" y="3701846"/>
            <a:ext cx="3156155" cy="3156155"/>
          </a:xfrm>
          <a:prstGeom prst="rtTriangle">
            <a:avLst/>
          </a:prstGeom>
          <a:ln>
            <a:noFill/>
          </a:ln>
          <a:effectLst>
            <a:outerShdw blurRad="355600" dist="38100" dir="18900000" algn="b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Rounded Corners 17"/>
          <p:cNvSpPr/>
          <p:nvPr/>
        </p:nvSpPr>
        <p:spPr>
          <a:xfrm>
            <a:off x="1395058" y="2442649"/>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5361884" y="2476220"/>
            <a:ext cx="6246965" cy="3019801"/>
          </a:xfrm>
          <a:prstGeom prst="rect">
            <a:avLst/>
          </a:prstGeom>
        </p:spPr>
        <p:txBody>
          <a:bodyPr wrap="square">
            <a:spAutoFit/>
          </a:bodyPr>
          <a:lstStyle/>
          <a:p>
            <a:pPr algn="r">
              <a:lnSpc>
                <a:spcPct val="120000"/>
              </a:lnSpc>
            </a:pPr>
            <a:r>
              <a:rPr lang="ru-RU" sz="1600" dirty="0">
                <a:latin typeface="HelveticaNeue medium" panose="00000400000000000000" pitchFamily="2" charset="0"/>
                <a:cs typeface="Segoe UI" panose="020B0502040204020203" pitchFamily="34" charset="0"/>
              </a:rPr>
              <a:t>Построен в 1910 году. </a:t>
            </a:r>
          </a:p>
          <a:p>
            <a:pPr algn="r">
              <a:lnSpc>
                <a:spcPct val="120000"/>
              </a:lnSpc>
            </a:pPr>
            <a:r>
              <a:rPr lang="ru-RU" sz="1600" dirty="0">
                <a:latin typeface="HelveticaNeue medium" panose="00000400000000000000" pitchFamily="2" charset="0"/>
                <a:cs typeface="Segoe UI" panose="020B0502040204020203" pitchFamily="34" charset="0"/>
              </a:rPr>
              <a:t>Строение костела выполнено в </a:t>
            </a:r>
          </a:p>
          <a:p>
            <a:pPr algn="r">
              <a:lnSpc>
                <a:spcPct val="120000"/>
              </a:lnSpc>
            </a:pPr>
            <a:r>
              <a:rPr lang="ru-RU" sz="1600" dirty="0">
                <a:latin typeface="HelveticaNeue medium" panose="00000400000000000000" pitchFamily="2" charset="0"/>
                <a:cs typeface="Segoe UI" panose="020B0502040204020203" pitchFamily="34" charset="0"/>
              </a:rPr>
              <a:t>неоготическом стиле участниками </a:t>
            </a:r>
          </a:p>
          <a:p>
            <a:pPr algn="r">
              <a:lnSpc>
                <a:spcPct val="120000"/>
              </a:lnSpc>
            </a:pPr>
            <a:r>
              <a:rPr lang="ru-RU" sz="1600" dirty="0">
                <a:latin typeface="HelveticaNeue medium" panose="00000400000000000000" pitchFamily="2" charset="0"/>
                <a:cs typeface="Segoe UI" panose="020B0502040204020203" pitchFamily="34" charset="0"/>
              </a:rPr>
              <a:t>польского восстания, которые были </a:t>
            </a:r>
          </a:p>
          <a:p>
            <a:pPr algn="r">
              <a:lnSpc>
                <a:spcPct val="120000"/>
              </a:lnSpc>
            </a:pPr>
            <a:r>
              <a:rPr lang="ru-RU" sz="1600" dirty="0">
                <a:latin typeface="HelveticaNeue medium" panose="00000400000000000000" pitchFamily="2" charset="0"/>
                <a:cs typeface="Segoe UI" panose="020B0502040204020203" pitchFamily="34" charset="0"/>
              </a:rPr>
              <a:t>высланы в Россию в 1863 году. </a:t>
            </a:r>
          </a:p>
          <a:p>
            <a:pPr algn="r">
              <a:lnSpc>
                <a:spcPct val="120000"/>
              </a:lnSpc>
            </a:pPr>
            <a:r>
              <a:rPr lang="ru-RU" sz="1600" dirty="0">
                <a:latin typeface="HelveticaNeue medium" panose="00000400000000000000" pitchFamily="2" charset="0"/>
                <a:cs typeface="Segoe UI" panose="020B0502040204020203" pitchFamily="34" charset="0"/>
              </a:rPr>
              <a:t>Парадный фасад костела с двумя изящными высокими колокольнями не просто украшает город, но придает разнообразие всему его облику. Костел является единственным католическим храмом во всем Верхнем Поволжье, построенным еще до Октябрьской революции.</a:t>
            </a:r>
            <a:endParaRPr lang="en-US" sz="1600" dirty="0">
              <a:latin typeface="HelveticaNeue medium" panose="00000400000000000000" pitchFamily="2" charset="0"/>
              <a:cs typeface="Segoe UI" panose="020B0502040204020203" pitchFamily="34" charset="0"/>
            </a:endParaRPr>
          </a:p>
        </p:txBody>
      </p:sp>
      <p:pic>
        <p:nvPicPr>
          <p:cNvPr id="6" name="Рисунок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195" y="14097"/>
            <a:ext cx="9144000" cy="6858000"/>
          </a:xfrm>
        </p:spPr>
      </p:pic>
      <p:sp>
        <p:nvSpPr>
          <p:cNvPr id="14" name="TextBox 13"/>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2" name="Рисунок 1"/>
          <p:cNvPicPr>
            <a:picLocks noChangeAspect="1"/>
          </p:cNvPicPr>
          <p:nvPr/>
        </p:nvPicPr>
        <p:blipFill>
          <a:blip r:embed="rId3"/>
          <a:stretch>
            <a:fillRect/>
          </a:stretch>
        </p:blipFill>
        <p:spPr>
          <a:xfrm>
            <a:off x="10971762" y="101693"/>
            <a:ext cx="1274174" cy="768163"/>
          </a:xfrm>
          <a:prstGeom prst="rect">
            <a:avLst/>
          </a:prstGeom>
        </p:spPr>
      </p:pic>
    </p:spTree>
    <p:extLst>
      <p:ext uri="{BB962C8B-B14F-4D97-AF65-F5344CB8AC3E}">
        <p14:creationId xmlns:p14="http://schemas.microsoft.com/office/powerpoint/2010/main" val="4685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12" decel="100000" fill="hold" grpId="0" nodeType="withEffect">
                                  <p:stCondLst>
                                    <p:cond delay="325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0-#ppt_w/2"/>
                                          </p:val>
                                        </p:tav>
                                        <p:tav tm="100000">
                                          <p:val>
                                            <p:strVal val="#ppt_x"/>
                                          </p:val>
                                        </p:tav>
                                      </p:tavLst>
                                    </p:anim>
                                    <p:anim calcmode="lin" valueType="num">
                                      <p:cBhvr additive="base">
                                        <p:cTn id="32" dur="75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3" decel="100000" fill="hold" grpId="0" nodeType="withEffect">
                                  <p:stCondLst>
                                    <p:cond delay="3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1+#ppt_w/2"/>
                                          </p:val>
                                        </p:tav>
                                        <p:tav tm="100000">
                                          <p:val>
                                            <p:strVal val="#ppt_x"/>
                                          </p:val>
                                        </p:tav>
                                      </p:tavLst>
                                    </p:anim>
                                    <p:anim calcmode="lin" valueType="num">
                                      <p:cBhvr additive="base">
                                        <p:cTn id="36"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p:bldP spid="10" grpId="0"/>
      <p:bldP spid="12" grpId="0"/>
      <p:bldP spid="16" grpId="0" animBg="1"/>
      <p:bldP spid="18"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1362030" y="6363474"/>
            <a:ext cx="2889930" cy="3116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4" name="Прямоугольник 23"/>
          <p:cNvSpPr/>
          <p:nvPr/>
        </p:nvSpPr>
        <p:spPr>
          <a:xfrm>
            <a:off x="121443" y="2577881"/>
            <a:ext cx="790257" cy="20698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0" name="Text Placeholder 19"/>
          <p:cNvSpPr>
            <a:spLocks noGrp="1"/>
          </p:cNvSpPr>
          <p:nvPr>
            <p:ph type="body" sz="quarter" idx="11"/>
          </p:nvPr>
        </p:nvSpPr>
        <p:spPr>
          <a:xfrm>
            <a:off x="1084263" y="857250"/>
            <a:ext cx="5178425" cy="1571625"/>
          </a:xfrm>
        </p:spPr>
        <p:txBody>
          <a:bodyPr/>
          <a:lstStyle/>
          <a:p>
            <a:r>
              <a:rPr lang="ru-RU" b="0" dirty="0"/>
              <a:t>Никольская</a:t>
            </a:r>
          </a:p>
          <a:p>
            <a:r>
              <a:rPr lang="ru-RU" b="0" dirty="0"/>
              <a:t>часовня</a:t>
            </a:r>
            <a:endParaRPr lang="id-ID" b="0" dirty="0"/>
          </a:p>
        </p:txBody>
      </p:sp>
      <p:sp>
        <p:nvSpPr>
          <p:cNvPr id="21" name="Rectangle 20"/>
          <p:cNvSpPr/>
          <p:nvPr/>
        </p:nvSpPr>
        <p:spPr>
          <a:xfrm>
            <a:off x="914686" y="2310463"/>
            <a:ext cx="4459283" cy="4204869"/>
          </a:xfrm>
          <a:prstGeom prst="rect">
            <a:avLst/>
          </a:prstGeom>
        </p:spPr>
        <p:txBody>
          <a:bodyPr wrap="square">
            <a:spAutoFit/>
          </a:bodyPr>
          <a:lstStyle/>
          <a:p>
            <a:pPr algn="just">
              <a:lnSpc>
                <a:spcPct val="120000"/>
              </a:lnSpc>
            </a:pPr>
            <a:r>
              <a:rPr lang="ru-RU" sz="1400" dirty="0">
                <a:latin typeface="Segoe UI Light" panose="020B0502040204020203" pitchFamily="34" charset="0"/>
                <a:cs typeface="Segoe UI Light" panose="020B0502040204020203" pitchFamily="34" charset="0"/>
              </a:rPr>
              <a:t>Часовня посвящена святителю Николаю Чудотворцу, была построена в 1867 году в честь избавления императора Александра II от покушения революционеров, совершенного годом ранее. Широкие пилястры с пышными капителями, высокие окна, шестигранная шатровая крыша с небольшим позолоченным куполом и крестом. </a:t>
            </a:r>
          </a:p>
          <a:p>
            <a:pPr algn="just">
              <a:lnSpc>
                <a:spcPct val="120000"/>
              </a:lnSpc>
            </a:pPr>
            <a:r>
              <a:rPr lang="ru-RU" sz="1400" dirty="0">
                <a:latin typeface="Segoe UI Light" panose="020B0502040204020203" pitchFamily="34" charset="0"/>
                <a:cs typeface="Segoe UI Light" panose="020B0502040204020203" pitchFamily="34" charset="0"/>
              </a:rPr>
              <a:t>После Октябрьской революции и начала гонений на церковь, Никольская часовня была закрыта и переделана до неузнаваемости: надстроен второй этаж, произведена перепланировка. Многие годы в ней размещалась библиотека речного порта и водная милиция. Лишь после масштабных работ по реставрации здания конструкции, в 2011 году Волжская набережная в Рыбинске вновь обрела свое неповторимое украшение.</a:t>
            </a:r>
          </a:p>
        </p:txBody>
      </p:sp>
      <p:pic>
        <p:nvPicPr>
          <p:cNvPr id="2" name="Рисунок 1"/>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941" t="-134" r="-941" b="24330"/>
          <a:stretch/>
        </p:blipFill>
        <p:spPr/>
      </p:pic>
      <p:sp>
        <p:nvSpPr>
          <p:cNvPr id="3" name="Прямоугольник 2"/>
          <p:cNvSpPr/>
          <p:nvPr/>
        </p:nvSpPr>
        <p:spPr>
          <a:xfrm>
            <a:off x="1084263" y="548640"/>
            <a:ext cx="2283777" cy="3086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3" name="Прямоугольник 22"/>
          <p:cNvSpPr/>
          <p:nvPr/>
        </p:nvSpPr>
        <p:spPr>
          <a:xfrm>
            <a:off x="9679623" y="6359664"/>
            <a:ext cx="2283777" cy="3086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TextBox 8"/>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5" name="Рисунок 4"/>
          <p:cNvPicPr>
            <a:picLocks noChangeAspect="1"/>
          </p:cNvPicPr>
          <p:nvPr/>
        </p:nvPicPr>
        <p:blipFill>
          <a:blip r:embed="rId3"/>
          <a:stretch>
            <a:fillRect/>
          </a:stretch>
        </p:blipFill>
        <p:spPr>
          <a:xfrm>
            <a:off x="-113828" y="50706"/>
            <a:ext cx="1274174" cy="768163"/>
          </a:xfrm>
          <a:prstGeom prst="rect">
            <a:avLst/>
          </a:prstGeom>
        </p:spPr>
      </p:pic>
    </p:spTree>
    <p:extLst>
      <p:ext uri="{BB962C8B-B14F-4D97-AF65-F5344CB8AC3E}">
        <p14:creationId xmlns:p14="http://schemas.microsoft.com/office/powerpoint/2010/main" val="2749643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140932" y="5897023"/>
            <a:ext cx="943332" cy="7940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40933" y="2368238"/>
            <a:ext cx="590588" cy="22149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Прямоугольник 7"/>
          <p:cNvSpPr/>
          <p:nvPr/>
        </p:nvSpPr>
        <p:spPr>
          <a:xfrm>
            <a:off x="1255749" y="6324600"/>
            <a:ext cx="3238335" cy="366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7" name="Рисунок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9515"/>
          <a:stretch/>
        </p:blipFill>
        <p:spPr>
          <a:xfrm>
            <a:off x="0" y="0"/>
            <a:ext cx="4964346" cy="6858000"/>
          </a:xfrm>
        </p:spPr>
      </p:pic>
      <p:sp>
        <p:nvSpPr>
          <p:cNvPr id="22" name="Rectangle 21"/>
          <p:cNvSpPr/>
          <p:nvPr/>
        </p:nvSpPr>
        <p:spPr>
          <a:xfrm>
            <a:off x="7162800" y="781318"/>
            <a:ext cx="2872992" cy="2862322"/>
          </a:xfrm>
          <a:prstGeom prst="rect">
            <a:avLst/>
          </a:prstGeom>
        </p:spPr>
        <p:txBody>
          <a:bodyPr wrap="square">
            <a:spAutoFit/>
          </a:bodyPr>
          <a:lstStyle/>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Церковь Казанской иконы Божьей матери</a:t>
            </a:r>
            <a:endParaRPr lang="en-US" sz="3600" dirty="0">
              <a:solidFill>
                <a:schemeClr val="tx1">
                  <a:lumMod val="65000"/>
                  <a:lumOff val="35000"/>
                </a:schemeClr>
              </a:solidFill>
              <a:latin typeface="HelveticaNeue medium" panose="00000400000000000000" pitchFamily="2" charset="0"/>
              <a:cs typeface="Segoe UI" panose="020B0502040204020203" pitchFamily="34" charset="0"/>
            </a:endParaRPr>
          </a:p>
        </p:txBody>
      </p:sp>
      <p:sp>
        <p:nvSpPr>
          <p:cNvPr id="9" name="TextBox 8"/>
          <p:cNvSpPr txBox="1"/>
          <p:nvPr/>
        </p:nvSpPr>
        <p:spPr>
          <a:xfrm>
            <a:off x="7162800" y="4154763"/>
            <a:ext cx="3894426" cy="1986891"/>
          </a:xfrm>
          <a:prstGeom prst="rect">
            <a:avLst/>
          </a:prstGeom>
          <a:noFill/>
        </p:spPr>
        <p:txBody>
          <a:bodyPr wrap="square" rtlCol="0">
            <a:spAutoFit/>
          </a:bodyPr>
          <a:lstStyle/>
          <a:p>
            <a:pPr algn="just">
              <a:lnSpc>
                <a:spcPct val="114000"/>
              </a:lnSpc>
              <a:defRPr/>
            </a:pPr>
            <a:r>
              <a:rPr lang="ru-RU" sz="1200" dirty="0">
                <a:latin typeface="Segoe UI Light" panose="020B0502040204020203" pitchFamily="34" charset="0"/>
                <a:cs typeface="Segoe UI Light" panose="020B0502040204020203" pitchFamily="34" charset="0"/>
              </a:rPr>
              <a:t>Первое каменное строение города, возведенное в 1697 г., а позже несколько перестроенное.</a:t>
            </a:r>
          </a:p>
          <a:p>
            <a:pPr algn="just">
              <a:lnSpc>
                <a:spcPct val="114000"/>
              </a:lnSpc>
              <a:defRPr/>
            </a:pPr>
            <a:r>
              <a:rPr lang="ru-RU" sz="1200" dirty="0">
                <a:latin typeface="Segoe UI Light" panose="020B0502040204020203" pitchFamily="34" charset="0"/>
                <a:cs typeface="Segoe UI Light" panose="020B0502040204020203" pitchFamily="34" charset="0"/>
              </a:rPr>
              <a:t>К сожалению, в 1926 г. иконостас сожгли, а в 1930 - все имущество переправили в </a:t>
            </a:r>
            <a:r>
              <a:rPr lang="ru-RU" sz="1200" dirty="0" err="1">
                <a:latin typeface="Segoe UI Light" panose="020B0502040204020203" pitchFamily="34" charset="0"/>
                <a:cs typeface="Segoe UI Light" panose="020B0502040204020203" pitchFamily="34" charset="0"/>
              </a:rPr>
              <a:t>Госфонд</a:t>
            </a:r>
            <a:r>
              <a:rPr lang="ru-RU" sz="1200" dirty="0">
                <a:latin typeface="Segoe UI Light" panose="020B0502040204020203" pitchFamily="34" charset="0"/>
                <a:cs typeface="Segoe UI Light" panose="020B0502040204020203" pitchFamily="34" charset="0"/>
              </a:rPr>
              <a:t>. Колокольню разобрали, храм закрыли. Казанская церковь использовалась для хранения документов. Лишь в 1983 г. началась реставрация, и только в 1991 г. в частично отреставрированной церкви прошло первое богослужение.</a:t>
            </a: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b="4051"/>
          <a:stretch/>
        </p:blipFill>
        <p:spPr>
          <a:xfrm>
            <a:off x="3384586" y="475426"/>
            <a:ext cx="3331006" cy="221900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703" y="3169854"/>
            <a:ext cx="2343150" cy="3124200"/>
          </a:xfrm>
          <a:prstGeom prst="rect">
            <a:avLst/>
          </a:prstGeom>
        </p:spPr>
      </p:pic>
      <p:sp>
        <p:nvSpPr>
          <p:cNvPr id="11" name="TextBox 10"/>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2" name="Рисунок 1"/>
          <p:cNvPicPr>
            <a:picLocks noChangeAspect="1"/>
          </p:cNvPicPr>
          <p:nvPr/>
        </p:nvPicPr>
        <p:blipFill>
          <a:blip r:embed="rId5"/>
          <a:stretch>
            <a:fillRect/>
          </a:stretch>
        </p:blipFill>
        <p:spPr>
          <a:xfrm>
            <a:off x="10891244" y="91344"/>
            <a:ext cx="1274174" cy="768163"/>
          </a:xfrm>
          <a:prstGeom prst="rect">
            <a:avLst/>
          </a:prstGeom>
        </p:spPr>
      </p:pic>
    </p:spTree>
    <p:extLst>
      <p:ext uri="{BB962C8B-B14F-4D97-AF65-F5344CB8AC3E}">
        <p14:creationId xmlns:p14="http://schemas.microsoft.com/office/powerpoint/2010/main" val="5499761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28700" y="2964476"/>
            <a:ext cx="4479901" cy="2730940"/>
          </a:xfrm>
          <a:prstGeom prst="rect">
            <a:avLst/>
          </a:prstGeom>
        </p:spPr>
        <p:txBody>
          <a:bodyPr wrap="square">
            <a:spAutoFit/>
          </a:bodyPr>
          <a:lstStyle/>
          <a:p>
            <a:pPr algn="just">
              <a:lnSpc>
                <a:spcPct val="120000"/>
              </a:lnSpc>
            </a:pPr>
            <a:r>
              <a:rPr lang="ru-RU" sz="1200" dirty="0">
                <a:latin typeface="Segoe UI Light" panose="020B0502040204020203" pitchFamily="34" charset="0"/>
              </a:rPr>
              <a:t>Он расположен в выдающемся памятнике архитектуры начала ХХ века – историческом здании Новой хлебной биржи. В настоящее время коллекция Рыбинского музея насчитывает около 120 тыс. экспонатов и отличается большим разнообразием. Русская и зарубежная живопись и графика, в том числе целые фамильные портретные галереи. Мебель, оружие, фарфор, стекло, бронза, где подчас сложно отличить бытовой предмет от произведения искусства. Экспозиции музея рассказывают об истории богатого торгового города, о посещении его в 1767 г. Екатериной Великой, о труде бурлаков, об известных всему Поволжью купцах, о судьбах ярких представителей дворянства и их великолепных усадьбах</a:t>
            </a:r>
            <a:endParaRPr lang="en-US" sz="1200" dirty="0">
              <a:latin typeface="Segoe UI Light" panose="020B0502040204020203" pitchFamily="34" charset="0"/>
              <a:cs typeface="Segoe UI Light" panose="020B0502040204020203" pitchFamily="34" charset="0"/>
            </a:endParaRPr>
          </a:p>
        </p:txBody>
      </p:sp>
      <p:pic>
        <p:nvPicPr>
          <p:cNvPr id="13" name="Рисунок 1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982947" y="410047"/>
            <a:ext cx="5676427" cy="5676427"/>
          </a:xfrm>
        </p:spPr>
      </p:pic>
      <p:sp>
        <p:nvSpPr>
          <p:cNvPr id="14" name="Rectangle 17"/>
          <p:cNvSpPr/>
          <p:nvPr/>
        </p:nvSpPr>
        <p:spPr>
          <a:xfrm>
            <a:off x="1150338" y="971817"/>
            <a:ext cx="4236623" cy="1354217"/>
          </a:xfrm>
          <a:prstGeom prst="rect">
            <a:avLst/>
          </a:prstGeom>
        </p:spPr>
        <p:txBody>
          <a:bodyPr wrap="square">
            <a:spAutoFit/>
          </a:bodyPr>
          <a:lstStyle/>
          <a:p>
            <a:pPr algn="r"/>
            <a:r>
              <a:rPr lang="ru-RU" sz="1000" dirty="0">
                <a:latin typeface="HelveticaNeue medium" panose="00000400000000000000" pitchFamily="2" charset="0"/>
                <a:cs typeface="Segoe UI" panose="020B0502040204020203" pitchFamily="34" charset="0"/>
              </a:rPr>
              <a:t>Рыбинский государственный историко-архитектурный </a:t>
            </a:r>
            <a:r>
              <a:rPr lang="ru-RU" sz="3600" dirty="0">
                <a:latin typeface="HelveticaNeue medium" panose="00000400000000000000" pitchFamily="2" charset="0"/>
                <a:cs typeface="Segoe UI" panose="020B0502040204020203" pitchFamily="34" charset="0"/>
              </a:rPr>
              <a:t>музей-заповедник</a:t>
            </a:r>
            <a:endParaRPr lang="en-US" sz="3600" dirty="0">
              <a:latin typeface="HelveticaNeue medium" panose="00000400000000000000" pitchFamily="2" charset="0"/>
              <a:cs typeface="Segoe UI" panose="020B0502040204020203" pitchFamily="34" charset="0"/>
            </a:endParaRPr>
          </a:p>
        </p:txBody>
      </p:sp>
      <p:sp>
        <p:nvSpPr>
          <p:cNvPr id="10" name="Прямоугольник 9"/>
          <p:cNvSpPr/>
          <p:nvPr/>
        </p:nvSpPr>
        <p:spPr>
          <a:xfrm>
            <a:off x="1381125" y="6400800"/>
            <a:ext cx="295275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98332" y="2409824"/>
            <a:ext cx="563668" cy="221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9105900" y="6319837"/>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94" y="147976"/>
            <a:ext cx="524142" cy="524142"/>
          </a:xfrm>
          <a:prstGeom prst="rect">
            <a:avLst/>
          </a:prstGeom>
        </p:spPr>
      </p:pic>
    </p:spTree>
    <p:extLst>
      <p:ext uri="{BB962C8B-B14F-4D97-AF65-F5344CB8AC3E}">
        <p14:creationId xmlns:p14="http://schemas.microsoft.com/office/powerpoint/2010/main" val="29204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10829" y="1791424"/>
            <a:ext cx="2992964" cy="3395738"/>
          </a:xfrm>
          <a:prstGeom prst="rect">
            <a:avLst/>
          </a:prstGeom>
        </p:spPr>
        <p:txBody>
          <a:bodyPr wrap="square">
            <a:spAutoFit/>
          </a:bodyPr>
          <a:lstStyle/>
          <a:p>
            <a:pPr algn="just">
              <a:lnSpc>
                <a:spcPct val="120000"/>
              </a:lnSpc>
            </a:pPr>
            <a:r>
              <a:rPr lang="ru-RU" sz="1200" dirty="0">
                <a:latin typeface="Segoe UI Light" panose="020B0502040204020203" pitchFamily="34" charset="0"/>
                <a:cs typeface="Segoe UI Light" panose="020B0502040204020203" pitchFamily="34" charset="0"/>
              </a:rPr>
              <a:t>Этот музей ориентирован на любителей народных промыслов, которые могут увезти из нашего города необычные сувениры «Рыбинские рыбы». Эти уникальные изделия сделаны на любой вкус и цвет, начиная от внушительных деревянных, искусно расписанных представительниц речной фауны до совсем маленьких глиняных, которые легко уместятся даже в детской ладошке. Музей задуман как интерактивный, здесь все желающие могут принять участие в мастер-классе «Нарисуй и раскрась рыбу своей мечты» и приобрести оригинальный сувенир на память.</a:t>
            </a:r>
            <a:endParaRPr lang="en-US" sz="1200" dirty="0">
              <a:latin typeface="Segoe UI Light" panose="020B0502040204020203" pitchFamily="34" charset="0"/>
              <a:cs typeface="Segoe UI Light" panose="020B0502040204020203" pitchFamily="34" charset="0"/>
            </a:endParaRPr>
          </a:p>
        </p:txBody>
      </p:sp>
      <p:sp>
        <p:nvSpPr>
          <p:cNvPr id="12" name="Rectangle 11"/>
          <p:cNvSpPr/>
          <p:nvPr/>
        </p:nvSpPr>
        <p:spPr>
          <a:xfrm>
            <a:off x="715276" y="2789487"/>
            <a:ext cx="2872992" cy="1200329"/>
          </a:xfrm>
          <a:prstGeom prst="rect">
            <a:avLst/>
          </a:prstGeom>
        </p:spPr>
        <p:txBody>
          <a:bodyPr wrap="square">
            <a:spAutoFit/>
          </a:bodyPr>
          <a:lstStyle/>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Рыбинские рыбы</a:t>
            </a:r>
            <a:endParaRPr lang="en-US" sz="3600" dirty="0">
              <a:solidFill>
                <a:schemeClr val="tx1">
                  <a:lumMod val="65000"/>
                  <a:lumOff val="35000"/>
                </a:schemeClr>
              </a:solidFill>
              <a:latin typeface="HelveticaNeue medium" panose="00000400000000000000" pitchFamily="2" charset="0"/>
              <a:cs typeface="Segoe UI" panose="020B0502040204020203" pitchFamily="34" charset="0"/>
            </a:endParaRPr>
          </a:p>
        </p:txBody>
      </p:sp>
      <p:grpSp>
        <p:nvGrpSpPr>
          <p:cNvPr id="2" name="Group 1"/>
          <p:cNvGrpSpPr/>
          <p:nvPr/>
        </p:nvGrpSpPr>
        <p:grpSpPr>
          <a:xfrm>
            <a:off x="5208815" y="2541816"/>
            <a:ext cx="1774370" cy="1774368"/>
            <a:chOff x="5208815" y="2541816"/>
            <a:chExt cx="1774370" cy="1774368"/>
          </a:xfrm>
        </p:grpSpPr>
        <p:sp>
          <p:nvSpPr>
            <p:cNvPr id="7" name="Oval 6"/>
            <p:cNvSpPr/>
            <p:nvPr/>
          </p:nvSpPr>
          <p:spPr>
            <a:xfrm>
              <a:off x="5208815" y="2541816"/>
              <a:ext cx="1774370" cy="1774368"/>
            </a:xfrm>
            <a:prstGeom prst="ellipse">
              <a:avLst/>
            </a:prstGeom>
            <a:solidFill>
              <a:schemeClr val="bg1"/>
            </a:solidFill>
            <a:ln>
              <a:noFill/>
            </a:ln>
            <a:effectLst>
              <a:outerShdw blurRad="127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5516881" y="3338440"/>
              <a:ext cx="1158238" cy="181120"/>
              <a:chOff x="3529470" y="3027655"/>
              <a:chExt cx="5133061" cy="802691"/>
            </a:xfrm>
            <a:effectLst/>
          </p:grpSpPr>
          <p:sp>
            <p:nvSpPr>
              <p:cNvPr id="17" name="Freeform: Shape 16"/>
              <p:cNvSpPr/>
              <p:nvPr/>
            </p:nvSpPr>
            <p:spPr>
              <a:xfrm>
                <a:off x="7480093" y="3040999"/>
                <a:ext cx="94968" cy="45748"/>
              </a:xfrm>
              <a:custGeom>
                <a:avLst/>
                <a:gdLst>
                  <a:gd name="connsiteX0" fmla="*/ 0 w 94968"/>
                  <a:gd name="connsiteY0" fmla="*/ 0 h 45748"/>
                  <a:gd name="connsiteX1" fmla="*/ 11379 w 94968"/>
                  <a:gd name="connsiteY1" fmla="*/ 1635 h 45748"/>
                  <a:gd name="connsiteX2" fmla="*/ 92930 w 94968"/>
                  <a:gd name="connsiteY2" fmla="*/ 43396 h 45748"/>
                  <a:gd name="connsiteX3" fmla="*/ 94968 w 94968"/>
                  <a:gd name="connsiteY3" fmla="*/ 45748 h 45748"/>
                  <a:gd name="connsiteX4" fmla="*/ 0 w 94968"/>
                  <a:gd name="connsiteY4" fmla="*/ 0 h 4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68" h="45748">
                    <a:moveTo>
                      <a:pt x="0" y="0"/>
                    </a:moveTo>
                    <a:lnTo>
                      <a:pt x="11379" y="1635"/>
                    </a:lnTo>
                    <a:cubicBezTo>
                      <a:pt x="42341" y="11092"/>
                      <a:pt x="69525" y="25012"/>
                      <a:pt x="92930" y="43396"/>
                    </a:cubicBezTo>
                    <a:lnTo>
                      <a:pt x="94968" y="45748"/>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Shape 17"/>
              <p:cNvSpPr/>
              <p:nvPr/>
            </p:nvSpPr>
            <p:spPr>
              <a:xfrm>
                <a:off x="7991285" y="3361841"/>
                <a:ext cx="13034" cy="7571"/>
              </a:xfrm>
              <a:custGeom>
                <a:avLst/>
                <a:gdLst>
                  <a:gd name="connsiteX0" fmla="*/ 2909 w 13034"/>
                  <a:gd name="connsiteY0" fmla="*/ 0 h 7571"/>
                  <a:gd name="connsiteX1" fmla="*/ 13034 w 13034"/>
                  <a:gd name="connsiteY1" fmla="*/ 7571 h 7571"/>
                  <a:gd name="connsiteX2" fmla="*/ 0 w 13034"/>
                  <a:gd name="connsiteY2" fmla="*/ 7571 h 7571"/>
                  <a:gd name="connsiteX3" fmla="*/ 2909 w 13034"/>
                  <a:gd name="connsiteY3" fmla="*/ 0 h 7571"/>
                </a:gdLst>
                <a:ahLst/>
                <a:cxnLst>
                  <a:cxn ang="0">
                    <a:pos x="connsiteX0" y="connsiteY0"/>
                  </a:cxn>
                  <a:cxn ang="0">
                    <a:pos x="connsiteX1" y="connsiteY1"/>
                  </a:cxn>
                  <a:cxn ang="0">
                    <a:pos x="connsiteX2" y="connsiteY2"/>
                  </a:cxn>
                  <a:cxn ang="0">
                    <a:pos x="connsiteX3" y="connsiteY3"/>
                  </a:cxn>
                </a:cxnLst>
                <a:rect l="l" t="t" r="r" b="b"/>
                <a:pathLst>
                  <a:path w="13034" h="7571">
                    <a:moveTo>
                      <a:pt x="2909" y="0"/>
                    </a:moveTo>
                    <a:lnTo>
                      <a:pt x="13034" y="7571"/>
                    </a:lnTo>
                    <a:lnTo>
                      <a:pt x="0" y="7571"/>
                    </a:lnTo>
                    <a:lnTo>
                      <a:pt x="2909"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a:off x="3570702" y="3039923"/>
                <a:ext cx="5051519" cy="763340"/>
                <a:chOff x="3570702" y="3039923"/>
                <a:chExt cx="5051519" cy="763340"/>
              </a:xfrm>
              <a:gradFill>
                <a:gsLst>
                  <a:gs pos="0">
                    <a:schemeClr val="accent1">
                      <a:lumMod val="60000"/>
                      <a:lumOff val="40000"/>
                    </a:schemeClr>
                  </a:gs>
                  <a:gs pos="100000">
                    <a:schemeClr val="accent5">
                      <a:lumMod val="60000"/>
                      <a:lumOff val="40000"/>
                    </a:schemeClr>
                  </a:gs>
                </a:gsLst>
                <a:lin ang="3000000" scaled="0"/>
              </a:gradFill>
            </p:grpSpPr>
            <p:sp>
              <p:nvSpPr>
                <p:cNvPr id="34" name="Freeform: Shape 33"/>
                <p:cNvSpPr/>
                <p:nvPr/>
              </p:nvSpPr>
              <p:spPr>
                <a:xfrm>
                  <a:off x="4017850" y="3039923"/>
                  <a:ext cx="319569" cy="359613"/>
                </a:xfrm>
                <a:custGeom>
                  <a:avLst/>
                  <a:gdLst>
                    <a:gd name="connsiteX0" fmla="*/ 202145 w 319569"/>
                    <a:gd name="connsiteY0" fmla="*/ 0 h 359613"/>
                    <a:gd name="connsiteX1" fmla="*/ 319569 w 319569"/>
                    <a:gd name="connsiteY1" fmla="*/ 0 h 359613"/>
                    <a:gd name="connsiteX2" fmla="*/ 319569 w 319569"/>
                    <a:gd name="connsiteY2" fmla="*/ 264120 h 359613"/>
                    <a:gd name="connsiteX3" fmla="*/ 191869 w 319569"/>
                    <a:gd name="connsiteY3" fmla="*/ 359613 h 359613"/>
                    <a:gd name="connsiteX4" fmla="*/ 188350 w 319569"/>
                    <a:gd name="connsiteY4" fmla="*/ 329756 h 359613"/>
                    <a:gd name="connsiteX5" fmla="*/ 108600 w 319569"/>
                    <a:gd name="connsiteY5" fmla="*/ 186871 h 359613"/>
                    <a:gd name="connsiteX6" fmla="*/ 16945 w 319569"/>
                    <a:gd name="connsiteY6" fmla="*/ 125831 h 359613"/>
                    <a:gd name="connsiteX7" fmla="*/ 0 w 319569"/>
                    <a:gd name="connsiteY7" fmla="*/ 120646 h 359613"/>
                    <a:gd name="connsiteX8" fmla="*/ 103135 w 319569"/>
                    <a:gd name="connsiteY8" fmla="*/ 43523 h 359613"/>
                    <a:gd name="connsiteX9" fmla="*/ 143625 w 319569"/>
                    <a:gd name="connsiteY9" fmla="*/ 69063 h 359613"/>
                    <a:gd name="connsiteX10" fmla="*/ 202145 w 319569"/>
                    <a:gd name="connsiteY10" fmla="*/ 126187 h 359613"/>
                    <a:gd name="connsiteX11" fmla="*/ 202145 w 319569"/>
                    <a:gd name="connsiteY11" fmla="*/ 0 h 35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569" h="359613">
                      <a:moveTo>
                        <a:pt x="202145" y="0"/>
                      </a:moveTo>
                      <a:lnTo>
                        <a:pt x="319569" y="0"/>
                      </a:lnTo>
                      <a:lnTo>
                        <a:pt x="319569" y="264120"/>
                      </a:lnTo>
                      <a:lnTo>
                        <a:pt x="191869" y="359613"/>
                      </a:lnTo>
                      <a:lnTo>
                        <a:pt x="188350" y="329756"/>
                      </a:lnTo>
                      <a:cubicBezTo>
                        <a:pt x="176616" y="274673"/>
                        <a:pt x="150033" y="227044"/>
                        <a:pt x="108600" y="186871"/>
                      </a:cubicBezTo>
                      <a:cubicBezTo>
                        <a:pt x="80979" y="160089"/>
                        <a:pt x="50427" y="139743"/>
                        <a:pt x="16945" y="125831"/>
                      </a:cubicBezTo>
                      <a:lnTo>
                        <a:pt x="0" y="120646"/>
                      </a:lnTo>
                      <a:lnTo>
                        <a:pt x="103135" y="43523"/>
                      </a:lnTo>
                      <a:lnTo>
                        <a:pt x="143625" y="69063"/>
                      </a:lnTo>
                      <a:cubicBezTo>
                        <a:pt x="164912" y="85859"/>
                        <a:pt x="184419" y="104901"/>
                        <a:pt x="202145" y="126187"/>
                      </a:cubicBezTo>
                      <a:lnTo>
                        <a:pt x="202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Freeform: Shape 34"/>
                <p:cNvSpPr/>
                <p:nvPr/>
              </p:nvSpPr>
              <p:spPr>
                <a:xfrm>
                  <a:off x="4629036" y="3039923"/>
                  <a:ext cx="117424" cy="75950"/>
                </a:xfrm>
                <a:custGeom>
                  <a:avLst/>
                  <a:gdLst>
                    <a:gd name="connsiteX0" fmla="*/ 0 w 117424"/>
                    <a:gd name="connsiteY0" fmla="*/ 0 h 75950"/>
                    <a:gd name="connsiteX1" fmla="*/ 117424 w 117424"/>
                    <a:gd name="connsiteY1" fmla="*/ 0 h 75950"/>
                    <a:gd name="connsiteX2" fmla="*/ 117424 w 117424"/>
                    <a:gd name="connsiteY2" fmla="*/ 14452 h 75950"/>
                    <a:gd name="connsiteX3" fmla="*/ 39213 w 117424"/>
                    <a:gd name="connsiteY3" fmla="*/ 52128 h 75950"/>
                    <a:gd name="connsiteX4" fmla="*/ 0 w 117424"/>
                    <a:gd name="connsiteY4" fmla="*/ 75950 h 75950"/>
                    <a:gd name="connsiteX5" fmla="*/ 0 w 117424"/>
                    <a:gd name="connsiteY5" fmla="*/ 0 h 7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24" h="75950">
                      <a:moveTo>
                        <a:pt x="0" y="0"/>
                      </a:moveTo>
                      <a:lnTo>
                        <a:pt x="117424" y="0"/>
                      </a:lnTo>
                      <a:lnTo>
                        <a:pt x="117424" y="14452"/>
                      </a:lnTo>
                      <a:lnTo>
                        <a:pt x="39213" y="52128"/>
                      </a:lnTo>
                      <a:lnTo>
                        <a:pt x="0" y="7595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reeform: Shape 35"/>
                <p:cNvSpPr/>
                <p:nvPr/>
              </p:nvSpPr>
              <p:spPr>
                <a:xfrm>
                  <a:off x="7892842" y="3063541"/>
                  <a:ext cx="326261" cy="298300"/>
                </a:xfrm>
                <a:custGeom>
                  <a:avLst/>
                  <a:gdLst>
                    <a:gd name="connsiteX0" fmla="*/ 213876 w 326261"/>
                    <a:gd name="connsiteY0" fmla="*/ 0 h 298300"/>
                    <a:gd name="connsiteX1" fmla="*/ 326261 w 326261"/>
                    <a:gd name="connsiteY1" fmla="*/ 84040 h 298300"/>
                    <a:gd name="connsiteX2" fmla="*/ 319935 w 326261"/>
                    <a:gd name="connsiteY2" fmla="*/ 84654 h 298300"/>
                    <a:gd name="connsiteX3" fmla="*/ 192865 w 326261"/>
                    <a:gd name="connsiteY3" fmla="*/ 144851 h 298300"/>
                    <a:gd name="connsiteX4" fmla="*/ 132756 w 326261"/>
                    <a:gd name="connsiteY4" fmla="*/ 216571 h 298300"/>
                    <a:gd name="connsiteX5" fmla="*/ 101353 w 326261"/>
                    <a:gd name="connsiteY5" fmla="*/ 298300 h 298300"/>
                    <a:gd name="connsiteX6" fmla="*/ 0 w 326261"/>
                    <a:gd name="connsiteY6" fmla="*/ 222509 h 298300"/>
                    <a:gd name="connsiteX7" fmla="*/ 25418 w 326261"/>
                    <a:gd name="connsiteY7" fmla="*/ 162742 h 298300"/>
                    <a:gd name="connsiteX8" fmla="*/ 169132 w 326261"/>
                    <a:gd name="connsiteY8" fmla="*/ 19029 h 298300"/>
                    <a:gd name="connsiteX9" fmla="*/ 213876 w 326261"/>
                    <a:gd name="connsiteY9" fmla="*/ 0 h 29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261" h="298300">
                      <a:moveTo>
                        <a:pt x="213876" y="0"/>
                      </a:moveTo>
                      <a:lnTo>
                        <a:pt x="326261" y="84040"/>
                      </a:lnTo>
                      <a:lnTo>
                        <a:pt x="319935" y="84654"/>
                      </a:lnTo>
                      <a:cubicBezTo>
                        <a:pt x="271725" y="93321"/>
                        <a:pt x="229368" y="113386"/>
                        <a:pt x="192865" y="144851"/>
                      </a:cubicBezTo>
                      <a:cubicBezTo>
                        <a:pt x="168529" y="165828"/>
                        <a:pt x="148493" y="189734"/>
                        <a:pt x="132756" y="216571"/>
                      </a:cubicBezTo>
                      <a:lnTo>
                        <a:pt x="101353" y="298300"/>
                      </a:lnTo>
                      <a:lnTo>
                        <a:pt x="0" y="222509"/>
                      </a:lnTo>
                      <a:lnTo>
                        <a:pt x="25418" y="162742"/>
                      </a:lnTo>
                      <a:cubicBezTo>
                        <a:pt x="61152" y="102667"/>
                        <a:pt x="109056" y="54762"/>
                        <a:pt x="169132" y="19029"/>
                      </a:cubicBezTo>
                      <a:lnTo>
                        <a:pt x="2138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Freeform: Shape 36"/>
                <p:cNvSpPr/>
                <p:nvPr/>
              </p:nvSpPr>
              <p:spPr>
                <a:xfrm>
                  <a:off x="8004320" y="3369412"/>
                  <a:ext cx="575953" cy="112166"/>
                </a:xfrm>
                <a:custGeom>
                  <a:avLst/>
                  <a:gdLst>
                    <a:gd name="connsiteX0" fmla="*/ 0 w 575953"/>
                    <a:gd name="connsiteY0" fmla="*/ 0 h 112166"/>
                    <a:gd name="connsiteX1" fmla="*/ 467716 w 575953"/>
                    <a:gd name="connsiteY1" fmla="*/ 0 h 112166"/>
                    <a:gd name="connsiteX2" fmla="*/ 503891 w 575953"/>
                    <a:gd name="connsiteY2" fmla="*/ 32878 h 112166"/>
                    <a:gd name="connsiteX3" fmla="*/ 575953 w 575953"/>
                    <a:gd name="connsiteY3" fmla="*/ 112166 h 112166"/>
                    <a:gd name="connsiteX4" fmla="*/ 135771 w 575953"/>
                    <a:gd name="connsiteY4" fmla="*/ 112166 h 112166"/>
                    <a:gd name="connsiteX5" fmla="*/ 69730 w 575953"/>
                    <a:gd name="connsiteY5" fmla="*/ 52144 h 112166"/>
                    <a:gd name="connsiteX6" fmla="*/ 0 w 575953"/>
                    <a:gd name="connsiteY6" fmla="*/ 0 h 11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953" h="112166">
                      <a:moveTo>
                        <a:pt x="0" y="0"/>
                      </a:moveTo>
                      <a:lnTo>
                        <a:pt x="467716" y="0"/>
                      </a:lnTo>
                      <a:lnTo>
                        <a:pt x="503891" y="32878"/>
                      </a:lnTo>
                      <a:lnTo>
                        <a:pt x="575953" y="112166"/>
                      </a:lnTo>
                      <a:lnTo>
                        <a:pt x="135771" y="112166"/>
                      </a:lnTo>
                      <a:lnTo>
                        <a:pt x="69730" y="5214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reeform: Shape 37"/>
                <p:cNvSpPr/>
                <p:nvPr/>
              </p:nvSpPr>
              <p:spPr>
                <a:xfrm>
                  <a:off x="3570702" y="3495637"/>
                  <a:ext cx="310184" cy="307626"/>
                </a:xfrm>
                <a:custGeom>
                  <a:avLst/>
                  <a:gdLst>
                    <a:gd name="connsiteX0" fmla="*/ 90568 w 310184"/>
                    <a:gd name="connsiteY0" fmla="*/ 0 h 307626"/>
                    <a:gd name="connsiteX1" fmla="*/ 102235 w 310184"/>
                    <a:gd name="connsiteY1" fmla="*/ 40847 h 307626"/>
                    <a:gd name="connsiteX2" fmla="*/ 159659 w 310184"/>
                    <a:gd name="connsiteY2" fmla="*/ 132503 h 307626"/>
                    <a:gd name="connsiteX3" fmla="*/ 297862 w 310184"/>
                    <a:gd name="connsiteY3" fmla="*/ 212253 h 307626"/>
                    <a:gd name="connsiteX4" fmla="*/ 310184 w 310184"/>
                    <a:gd name="connsiteY4" fmla="*/ 213720 h 307626"/>
                    <a:gd name="connsiteX5" fmla="*/ 224836 w 310184"/>
                    <a:gd name="connsiteY5" fmla="*/ 307626 h 307626"/>
                    <a:gd name="connsiteX6" fmla="*/ 157396 w 310184"/>
                    <a:gd name="connsiteY6" fmla="*/ 278106 h 307626"/>
                    <a:gd name="connsiteX7" fmla="*/ 13683 w 310184"/>
                    <a:gd name="connsiteY7" fmla="*/ 131926 h 307626"/>
                    <a:gd name="connsiteX8" fmla="*/ 0 w 310184"/>
                    <a:gd name="connsiteY8" fmla="*/ 99649 h 307626"/>
                    <a:gd name="connsiteX9" fmla="*/ 90568 w 310184"/>
                    <a:gd name="connsiteY9" fmla="*/ 0 h 30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84" h="307626">
                      <a:moveTo>
                        <a:pt x="90568" y="0"/>
                      </a:moveTo>
                      <a:lnTo>
                        <a:pt x="102235" y="40847"/>
                      </a:lnTo>
                      <a:cubicBezTo>
                        <a:pt x="115270" y="74329"/>
                        <a:pt x="134411" y="104881"/>
                        <a:pt x="159659" y="132503"/>
                      </a:cubicBezTo>
                      <a:cubicBezTo>
                        <a:pt x="197532" y="173935"/>
                        <a:pt x="243600" y="200519"/>
                        <a:pt x="297862" y="212253"/>
                      </a:cubicBezTo>
                      <a:lnTo>
                        <a:pt x="310184" y="213720"/>
                      </a:lnTo>
                      <a:lnTo>
                        <a:pt x="224836" y="307626"/>
                      </a:lnTo>
                      <a:lnTo>
                        <a:pt x="157396" y="278106"/>
                      </a:lnTo>
                      <a:cubicBezTo>
                        <a:pt x="97320" y="241356"/>
                        <a:pt x="49416" y="192629"/>
                        <a:pt x="13683" y="131926"/>
                      </a:cubicBezTo>
                      <a:lnTo>
                        <a:pt x="0" y="99649"/>
                      </a:lnTo>
                      <a:lnTo>
                        <a:pt x="9056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Freeform: Shape 38"/>
                <p:cNvSpPr/>
                <p:nvPr/>
              </p:nvSpPr>
              <p:spPr>
                <a:xfrm>
                  <a:off x="8359858" y="3607766"/>
                  <a:ext cx="262363" cy="176886"/>
                </a:xfrm>
                <a:custGeom>
                  <a:avLst/>
                  <a:gdLst>
                    <a:gd name="connsiteX0" fmla="*/ 116898 w 262363"/>
                    <a:gd name="connsiteY0" fmla="*/ 0 h 176886"/>
                    <a:gd name="connsiteX1" fmla="*/ 262363 w 262363"/>
                    <a:gd name="connsiteY1" fmla="*/ 0 h 176886"/>
                    <a:gd name="connsiteX2" fmla="*/ 116898 w 262363"/>
                    <a:gd name="connsiteY2" fmla="*/ 161239 h 176886"/>
                    <a:gd name="connsiteX3" fmla="*/ 82009 w 262363"/>
                    <a:gd name="connsiteY3" fmla="*/ 176886 h 176886"/>
                    <a:gd name="connsiteX4" fmla="*/ 0 w 262363"/>
                    <a:gd name="connsiteY4" fmla="*/ 86652 h 176886"/>
                    <a:gd name="connsiteX5" fmla="*/ 25105 w 262363"/>
                    <a:gd name="connsiteY5" fmla="*/ 77114 h 176886"/>
                    <a:gd name="connsiteX6" fmla="*/ 116898 w 262363"/>
                    <a:gd name="connsiteY6" fmla="*/ 0 h 17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363" h="176886">
                      <a:moveTo>
                        <a:pt x="116898" y="0"/>
                      </a:moveTo>
                      <a:lnTo>
                        <a:pt x="262363" y="0"/>
                      </a:lnTo>
                      <a:cubicBezTo>
                        <a:pt x="228772" y="67548"/>
                        <a:pt x="180282" y="121294"/>
                        <a:pt x="116898" y="161239"/>
                      </a:cubicBezTo>
                      <a:lnTo>
                        <a:pt x="82009" y="176886"/>
                      </a:lnTo>
                      <a:lnTo>
                        <a:pt x="0" y="86652"/>
                      </a:lnTo>
                      <a:lnTo>
                        <a:pt x="25105" y="77114"/>
                      </a:lnTo>
                      <a:cubicBezTo>
                        <a:pt x="61508" y="57762"/>
                        <a:pt x="92106" y="32058"/>
                        <a:pt x="1168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 name="Freeform: Shape 19"/>
              <p:cNvSpPr/>
              <p:nvPr/>
            </p:nvSpPr>
            <p:spPr>
              <a:xfrm>
                <a:off x="7545815" y="3072659"/>
                <a:ext cx="29246" cy="14088"/>
              </a:xfrm>
              <a:custGeom>
                <a:avLst/>
                <a:gdLst>
                  <a:gd name="connsiteX0" fmla="*/ 0 w 29246"/>
                  <a:gd name="connsiteY0" fmla="*/ 0 h 14088"/>
                  <a:gd name="connsiteX1" fmla="*/ 29245 w 29246"/>
                  <a:gd name="connsiteY1" fmla="*/ 14088 h 14088"/>
                  <a:gd name="connsiteX2" fmla="*/ 29246 w 29246"/>
                  <a:gd name="connsiteY2" fmla="*/ 14088 h 14088"/>
                  <a:gd name="connsiteX3" fmla="*/ 0 w 29246"/>
                  <a:gd name="connsiteY3" fmla="*/ 0 h 14088"/>
                </a:gdLst>
                <a:ahLst/>
                <a:cxnLst>
                  <a:cxn ang="0">
                    <a:pos x="connsiteX0" y="connsiteY0"/>
                  </a:cxn>
                  <a:cxn ang="0">
                    <a:pos x="connsiteX1" y="connsiteY1"/>
                  </a:cxn>
                  <a:cxn ang="0">
                    <a:pos x="connsiteX2" y="connsiteY2"/>
                  </a:cxn>
                  <a:cxn ang="0">
                    <a:pos x="connsiteX3" y="connsiteY3"/>
                  </a:cxn>
                </a:cxnLst>
                <a:rect l="l" t="t" r="r" b="b"/>
                <a:pathLst>
                  <a:path w="29246" h="14088">
                    <a:moveTo>
                      <a:pt x="0" y="0"/>
                    </a:moveTo>
                    <a:lnTo>
                      <a:pt x="29245" y="14088"/>
                    </a:lnTo>
                    <a:lnTo>
                      <a:pt x="29246" y="14088"/>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Shape 20"/>
              <p:cNvSpPr/>
              <p:nvPr/>
            </p:nvSpPr>
            <p:spPr>
              <a:xfrm>
                <a:off x="3529470" y="3027655"/>
                <a:ext cx="591514" cy="567631"/>
              </a:xfrm>
              <a:custGeom>
                <a:avLst/>
                <a:gdLst>
                  <a:gd name="connsiteX0" fmla="*/ 399593 w 591514"/>
                  <a:gd name="connsiteY0" fmla="*/ 0 h 567631"/>
                  <a:gd name="connsiteX1" fmla="*/ 562803 w 591514"/>
                  <a:gd name="connsiteY1" fmla="*/ 37681 h 567631"/>
                  <a:gd name="connsiteX2" fmla="*/ 591514 w 591514"/>
                  <a:gd name="connsiteY2" fmla="*/ 55791 h 567631"/>
                  <a:gd name="connsiteX3" fmla="*/ 488379 w 591514"/>
                  <a:gd name="connsiteY3" fmla="*/ 132914 h 567631"/>
                  <a:gd name="connsiteX4" fmla="*/ 452903 w 591514"/>
                  <a:gd name="connsiteY4" fmla="*/ 122059 h 567631"/>
                  <a:gd name="connsiteX5" fmla="*/ 396087 w 591514"/>
                  <a:gd name="connsiteY5" fmla="*/ 115672 h 567631"/>
                  <a:gd name="connsiteX6" fmla="*/ 200891 w 591514"/>
                  <a:gd name="connsiteY6" fmla="*/ 199139 h 567631"/>
                  <a:gd name="connsiteX7" fmla="*/ 122682 w 591514"/>
                  <a:gd name="connsiteY7" fmla="*/ 399593 h 567631"/>
                  <a:gd name="connsiteX8" fmla="*/ 128494 w 591514"/>
                  <a:gd name="connsiteY8" fmla="*/ 456409 h 567631"/>
                  <a:gd name="connsiteX9" fmla="*/ 131800 w 591514"/>
                  <a:gd name="connsiteY9" fmla="*/ 467982 h 567631"/>
                  <a:gd name="connsiteX10" fmla="*/ 41232 w 591514"/>
                  <a:gd name="connsiteY10" fmla="*/ 567631 h 567631"/>
                  <a:gd name="connsiteX11" fmla="*/ 14386 w 591514"/>
                  <a:gd name="connsiteY11" fmla="*/ 504303 h 567631"/>
                  <a:gd name="connsiteX12" fmla="*/ 0 w 591514"/>
                  <a:gd name="connsiteY12" fmla="*/ 399593 h 567631"/>
                  <a:gd name="connsiteX13" fmla="*/ 54914 w 591514"/>
                  <a:gd name="connsiteY13" fmla="*/ 198628 h 567631"/>
                  <a:gd name="connsiteX14" fmla="*/ 198628 w 591514"/>
                  <a:gd name="connsiteY14" fmla="*/ 54915 h 567631"/>
                  <a:gd name="connsiteX15" fmla="*/ 399593 w 591514"/>
                  <a:gd name="connsiteY15" fmla="*/ 0 h 5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514" h="567631">
                    <a:moveTo>
                      <a:pt x="399593" y="0"/>
                    </a:moveTo>
                    <a:cubicBezTo>
                      <a:pt x="458706" y="511"/>
                      <a:pt x="513110" y="13071"/>
                      <a:pt x="562803" y="37681"/>
                    </a:cubicBezTo>
                    <a:lnTo>
                      <a:pt x="591514" y="55791"/>
                    </a:lnTo>
                    <a:lnTo>
                      <a:pt x="488379" y="132914"/>
                    </a:lnTo>
                    <a:lnTo>
                      <a:pt x="452903" y="122059"/>
                    </a:lnTo>
                    <a:cubicBezTo>
                      <a:pt x="434697" y="118321"/>
                      <a:pt x="415758" y="116192"/>
                      <a:pt x="396087" y="115672"/>
                    </a:cubicBezTo>
                    <a:cubicBezTo>
                      <a:pt x="316454" y="117753"/>
                      <a:pt x="251388" y="145575"/>
                      <a:pt x="200891" y="199139"/>
                    </a:cubicBezTo>
                    <a:cubicBezTo>
                      <a:pt x="150395" y="252703"/>
                      <a:pt x="124325" y="319521"/>
                      <a:pt x="122682" y="399593"/>
                    </a:cubicBezTo>
                    <a:cubicBezTo>
                      <a:pt x="123093" y="419264"/>
                      <a:pt x="125030" y="438203"/>
                      <a:pt x="128494" y="456409"/>
                    </a:cubicBezTo>
                    <a:lnTo>
                      <a:pt x="131800" y="467982"/>
                    </a:lnTo>
                    <a:lnTo>
                      <a:pt x="41232" y="567631"/>
                    </a:lnTo>
                    <a:lnTo>
                      <a:pt x="14386" y="504303"/>
                    </a:lnTo>
                    <a:cubicBezTo>
                      <a:pt x="5233" y="470917"/>
                      <a:pt x="438" y="436014"/>
                      <a:pt x="0" y="399593"/>
                    </a:cubicBezTo>
                    <a:cubicBezTo>
                      <a:pt x="876" y="325691"/>
                      <a:pt x="19181" y="258703"/>
                      <a:pt x="54914" y="198628"/>
                    </a:cubicBezTo>
                    <a:cubicBezTo>
                      <a:pt x="90648" y="138553"/>
                      <a:pt x="138552" y="90648"/>
                      <a:pt x="198628" y="54915"/>
                    </a:cubicBezTo>
                    <a:cubicBezTo>
                      <a:pt x="258703" y="19181"/>
                      <a:pt x="325691" y="876"/>
                      <a:pt x="399593" y="0"/>
                    </a:cubicBez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Shape 21"/>
              <p:cNvSpPr/>
              <p:nvPr/>
            </p:nvSpPr>
            <p:spPr>
              <a:xfrm>
                <a:off x="6164073" y="3092342"/>
                <a:ext cx="685279" cy="731021"/>
              </a:xfrm>
              <a:custGeom>
                <a:avLst/>
                <a:gdLst>
                  <a:gd name="connsiteX0" fmla="*/ 13 w 685279"/>
                  <a:gd name="connsiteY0" fmla="*/ 0 h 731021"/>
                  <a:gd name="connsiteX1" fmla="*/ 117437 w 685279"/>
                  <a:gd name="connsiteY1" fmla="*/ 5929 h 731021"/>
                  <a:gd name="connsiteX2" fmla="*/ 117437 w 685279"/>
                  <a:gd name="connsiteY2" fmla="*/ 387484 h 731021"/>
                  <a:gd name="connsiteX3" fmla="*/ 168481 w 685279"/>
                  <a:gd name="connsiteY3" fmla="*/ 558581 h 731021"/>
                  <a:gd name="connsiteX4" fmla="*/ 315481 w 685279"/>
                  <a:gd name="connsiteY4" fmla="*/ 615322 h 731021"/>
                  <a:gd name="connsiteX5" fmla="*/ 500161 w 685279"/>
                  <a:gd name="connsiteY5" fmla="*/ 550257 h 731021"/>
                  <a:gd name="connsiteX6" fmla="*/ 567855 w 685279"/>
                  <a:gd name="connsiteY6" fmla="*/ 357690 h 731021"/>
                  <a:gd name="connsiteX7" fmla="*/ 567855 w 685279"/>
                  <a:gd name="connsiteY7" fmla="*/ 68802 h 731021"/>
                  <a:gd name="connsiteX8" fmla="*/ 685279 w 685279"/>
                  <a:gd name="connsiteY8" fmla="*/ 98995 h 731021"/>
                  <a:gd name="connsiteX9" fmla="*/ 685279 w 685279"/>
                  <a:gd name="connsiteY9" fmla="*/ 718725 h 731021"/>
                  <a:gd name="connsiteX10" fmla="*/ 567855 w 685279"/>
                  <a:gd name="connsiteY10" fmla="*/ 718725 h 731021"/>
                  <a:gd name="connsiteX11" fmla="*/ 567855 w 685279"/>
                  <a:gd name="connsiteY11" fmla="*/ 625837 h 731021"/>
                  <a:gd name="connsiteX12" fmla="*/ 458098 w 685279"/>
                  <a:gd name="connsiteY12" fmla="*/ 703390 h 731021"/>
                  <a:gd name="connsiteX13" fmla="*/ 315481 w 685279"/>
                  <a:gd name="connsiteY13" fmla="*/ 730993 h 731021"/>
                  <a:gd name="connsiteX14" fmla="*/ 74936 w 685279"/>
                  <a:gd name="connsiteY14" fmla="*/ 651250 h 731021"/>
                  <a:gd name="connsiteX15" fmla="*/ 13 w 685279"/>
                  <a:gd name="connsiteY15" fmla="*/ 387484 h 731021"/>
                  <a:gd name="connsiteX16" fmla="*/ 13 w 685279"/>
                  <a:gd name="connsiteY16" fmla="*/ 0 h 73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279" h="731021">
                    <a:moveTo>
                      <a:pt x="13" y="0"/>
                    </a:moveTo>
                    <a:lnTo>
                      <a:pt x="117437" y="5929"/>
                    </a:lnTo>
                    <a:lnTo>
                      <a:pt x="117437" y="387484"/>
                    </a:lnTo>
                    <a:cubicBezTo>
                      <a:pt x="117692" y="463685"/>
                      <a:pt x="134707" y="520718"/>
                      <a:pt x="168481" y="558581"/>
                    </a:cubicBezTo>
                    <a:cubicBezTo>
                      <a:pt x="202255" y="596445"/>
                      <a:pt x="251255" y="615358"/>
                      <a:pt x="315481" y="615322"/>
                    </a:cubicBezTo>
                    <a:cubicBezTo>
                      <a:pt x="394238" y="615212"/>
                      <a:pt x="455798" y="593524"/>
                      <a:pt x="500161" y="550257"/>
                    </a:cubicBezTo>
                    <a:cubicBezTo>
                      <a:pt x="544524" y="506989"/>
                      <a:pt x="567088" y="442800"/>
                      <a:pt x="567855" y="357690"/>
                    </a:cubicBezTo>
                    <a:lnTo>
                      <a:pt x="567855" y="68802"/>
                    </a:lnTo>
                    <a:lnTo>
                      <a:pt x="685279" y="98995"/>
                    </a:lnTo>
                    <a:lnTo>
                      <a:pt x="685279" y="718725"/>
                    </a:lnTo>
                    <a:lnTo>
                      <a:pt x="567855" y="718725"/>
                    </a:lnTo>
                    <a:lnTo>
                      <a:pt x="567855" y="625837"/>
                    </a:lnTo>
                    <a:cubicBezTo>
                      <a:pt x="537075" y="659356"/>
                      <a:pt x="500489" y="685207"/>
                      <a:pt x="458098" y="703390"/>
                    </a:cubicBezTo>
                    <a:cubicBezTo>
                      <a:pt x="415707" y="721573"/>
                      <a:pt x="368168" y="730774"/>
                      <a:pt x="315481" y="730993"/>
                    </a:cubicBezTo>
                    <a:cubicBezTo>
                      <a:pt x="205724" y="732016"/>
                      <a:pt x="125543" y="705435"/>
                      <a:pt x="74936" y="651250"/>
                    </a:cubicBezTo>
                    <a:cubicBezTo>
                      <a:pt x="24330" y="597065"/>
                      <a:pt x="-645" y="509143"/>
                      <a:pt x="13" y="387484"/>
                    </a:cubicBezTo>
                    <a:lnTo>
                      <a:pt x="13" y="0"/>
                    </a:ln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Shape 22"/>
              <p:cNvSpPr/>
              <p:nvPr/>
            </p:nvSpPr>
            <p:spPr>
              <a:xfrm>
                <a:off x="5148721" y="3113865"/>
                <a:ext cx="799185" cy="716481"/>
              </a:xfrm>
              <a:custGeom>
                <a:avLst/>
                <a:gdLst>
                  <a:gd name="connsiteX0" fmla="*/ 640961 w 799185"/>
                  <a:gd name="connsiteY0" fmla="*/ 0 h 716481"/>
                  <a:gd name="connsiteX1" fmla="*/ 681542 w 799185"/>
                  <a:gd name="connsiteY1" fmla="*/ 31433 h 716481"/>
                  <a:gd name="connsiteX2" fmla="*/ 744271 w 799185"/>
                  <a:gd name="connsiteY2" fmla="*/ 112418 h 716481"/>
                  <a:gd name="connsiteX3" fmla="*/ 799185 w 799185"/>
                  <a:gd name="connsiteY3" fmla="*/ 313383 h 716481"/>
                  <a:gd name="connsiteX4" fmla="*/ 744271 w 799185"/>
                  <a:gd name="connsiteY4" fmla="*/ 513698 h 716481"/>
                  <a:gd name="connsiteX5" fmla="*/ 600557 w 799185"/>
                  <a:gd name="connsiteY5" fmla="*/ 659878 h 716481"/>
                  <a:gd name="connsiteX6" fmla="*/ 399593 w 799185"/>
                  <a:gd name="connsiteY6" fmla="*/ 716481 h 716481"/>
                  <a:gd name="connsiteX7" fmla="*/ 198628 w 799185"/>
                  <a:gd name="connsiteY7" fmla="*/ 659878 h 716481"/>
                  <a:gd name="connsiteX8" fmla="*/ 54914 w 799185"/>
                  <a:gd name="connsiteY8" fmla="*/ 513698 h 716481"/>
                  <a:gd name="connsiteX9" fmla="*/ 0 w 799185"/>
                  <a:gd name="connsiteY9" fmla="*/ 313383 h 716481"/>
                  <a:gd name="connsiteX10" fmla="*/ 14386 w 799185"/>
                  <a:gd name="connsiteY10" fmla="*/ 207715 h 716481"/>
                  <a:gd name="connsiteX11" fmla="*/ 39710 w 799185"/>
                  <a:gd name="connsiteY11" fmla="*/ 148170 h 716481"/>
                  <a:gd name="connsiteX12" fmla="*/ 177664 w 799185"/>
                  <a:gd name="connsiteY12" fmla="*/ 97678 h 716481"/>
                  <a:gd name="connsiteX13" fmla="*/ 238832 w 799185"/>
                  <a:gd name="connsiteY13" fmla="*/ 81950 h 716481"/>
                  <a:gd name="connsiteX14" fmla="*/ 202644 w 799185"/>
                  <a:gd name="connsiteY14" fmla="*/ 112929 h 716481"/>
                  <a:gd name="connsiteX15" fmla="*/ 122682 w 799185"/>
                  <a:gd name="connsiteY15" fmla="*/ 313383 h 716481"/>
                  <a:gd name="connsiteX16" fmla="*/ 202644 w 799185"/>
                  <a:gd name="connsiteY16" fmla="*/ 514275 h 716481"/>
                  <a:gd name="connsiteX17" fmla="*/ 399593 w 799185"/>
                  <a:gd name="connsiteY17" fmla="*/ 600809 h 716481"/>
                  <a:gd name="connsiteX18" fmla="*/ 596541 w 799185"/>
                  <a:gd name="connsiteY18" fmla="*/ 514275 h 716481"/>
                  <a:gd name="connsiteX19" fmla="*/ 676503 w 799185"/>
                  <a:gd name="connsiteY19" fmla="*/ 313383 h 716481"/>
                  <a:gd name="connsiteX20" fmla="*/ 596541 w 799185"/>
                  <a:gd name="connsiteY20" fmla="*/ 112929 h 716481"/>
                  <a:gd name="connsiteX21" fmla="*/ 456778 w 799185"/>
                  <a:gd name="connsiteY21" fmla="*/ 35849 h 716481"/>
                  <a:gd name="connsiteX22" fmla="*/ 429829 w 799185"/>
                  <a:gd name="connsiteY22" fmla="*/ 32839 h 716481"/>
                  <a:gd name="connsiteX23" fmla="*/ 435733 w 799185"/>
                  <a:gd name="connsiteY23" fmla="*/ 31321 h 716481"/>
                  <a:gd name="connsiteX24" fmla="*/ 640961 w 799185"/>
                  <a:gd name="connsiteY24" fmla="*/ 0 h 7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185" h="716481">
                    <a:moveTo>
                      <a:pt x="640961" y="0"/>
                    </a:moveTo>
                    <a:lnTo>
                      <a:pt x="681542" y="31433"/>
                    </a:lnTo>
                    <a:cubicBezTo>
                      <a:pt x="705494" y="55386"/>
                      <a:pt x="726404" y="82381"/>
                      <a:pt x="744271" y="112418"/>
                    </a:cubicBezTo>
                    <a:cubicBezTo>
                      <a:pt x="780004" y="172493"/>
                      <a:pt x="798309" y="239481"/>
                      <a:pt x="799185" y="313383"/>
                    </a:cubicBezTo>
                    <a:cubicBezTo>
                      <a:pt x="798309" y="386224"/>
                      <a:pt x="780004" y="452996"/>
                      <a:pt x="744271" y="513698"/>
                    </a:cubicBezTo>
                    <a:cubicBezTo>
                      <a:pt x="708537" y="574401"/>
                      <a:pt x="660632" y="623128"/>
                      <a:pt x="600557" y="659878"/>
                    </a:cubicBezTo>
                    <a:cubicBezTo>
                      <a:pt x="540482" y="696629"/>
                      <a:pt x="473494" y="715496"/>
                      <a:pt x="399593" y="716481"/>
                    </a:cubicBezTo>
                    <a:cubicBezTo>
                      <a:pt x="325691" y="715496"/>
                      <a:pt x="258703" y="696629"/>
                      <a:pt x="198628" y="659878"/>
                    </a:cubicBezTo>
                    <a:cubicBezTo>
                      <a:pt x="138553" y="623128"/>
                      <a:pt x="90648" y="574401"/>
                      <a:pt x="54914" y="513698"/>
                    </a:cubicBezTo>
                    <a:cubicBezTo>
                      <a:pt x="19181" y="452996"/>
                      <a:pt x="876" y="386224"/>
                      <a:pt x="0" y="313383"/>
                    </a:cubicBezTo>
                    <a:cubicBezTo>
                      <a:pt x="438" y="276432"/>
                      <a:pt x="5233" y="241210"/>
                      <a:pt x="14386" y="207715"/>
                    </a:cubicBezTo>
                    <a:lnTo>
                      <a:pt x="39710" y="148170"/>
                    </a:lnTo>
                    <a:lnTo>
                      <a:pt x="177664" y="97678"/>
                    </a:lnTo>
                    <a:lnTo>
                      <a:pt x="238832" y="81950"/>
                    </a:lnTo>
                    <a:lnTo>
                      <a:pt x="202644" y="112929"/>
                    </a:lnTo>
                    <a:cubicBezTo>
                      <a:pt x="151125" y="166493"/>
                      <a:pt x="124471" y="233311"/>
                      <a:pt x="122682" y="313383"/>
                    </a:cubicBezTo>
                    <a:cubicBezTo>
                      <a:pt x="124471" y="392067"/>
                      <a:pt x="151125" y="459031"/>
                      <a:pt x="202644" y="514275"/>
                    </a:cubicBezTo>
                    <a:cubicBezTo>
                      <a:pt x="254163" y="569518"/>
                      <a:pt x="319813" y="598363"/>
                      <a:pt x="399593" y="600809"/>
                    </a:cubicBezTo>
                    <a:cubicBezTo>
                      <a:pt x="479372" y="598363"/>
                      <a:pt x="545022" y="569518"/>
                      <a:pt x="596541" y="514275"/>
                    </a:cubicBezTo>
                    <a:cubicBezTo>
                      <a:pt x="648060" y="459031"/>
                      <a:pt x="674714" y="392067"/>
                      <a:pt x="676503" y="313383"/>
                    </a:cubicBezTo>
                    <a:cubicBezTo>
                      <a:pt x="674714" y="233311"/>
                      <a:pt x="648060" y="166493"/>
                      <a:pt x="596541" y="112929"/>
                    </a:cubicBezTo>
                    <a:cubicBezTo>
                      <a:pt x="557902" y="72756"/>
                      <a:pt x="511314" y="47063"/>
                      <a:pt x="456778" y="35849"/>
                    </a:cubicBezTo>
                    <a:lnTo>
                      <a:pt x="429829" y="32839"/>
                    </a:lnTo>
                    <a:lnTo>
                      <a:pt x="435733" y="31321"/>
                    </a:lnTo>
                    <a:lnTo>
                      <a:pt x="640961" y="0"/>
                    </a:ln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reeform: Shape 23"/>
              <p:cNvSpPr/>
              <p:nvPr/>
            </p:nvSpPr>
            <p:spPr>
              <a:xfrm>
                <a:off x="7091057" y="3283606"/>
                <a:ext cx="592379" cy="539729"/>
              </a:xfrm>
              <a:custGeom>
                <a:avLst/>
                <a:gdLst>
                  <a:gd name="connsiteX0" fmla="*/ 33771 w 592379"/>
                  <a:gd name="connsiteY0" fmla="*/ 0 h 539729"/>
                  <a:gd name="connsiteX1" fmla="*/ 84288 w 592379"/>
                  <a:gd name="connsiteY1" fmla="*/ 18490 h 539729"/>
                  <a:gd name="connsiteX2" fmla="*/ 541710 w 592379"/>
                  <a:gd name="connsiteY2" fmla="*/ 266770 h 539729"/>
                  <a:gd name="connsiteX3" fmla="*/ 592068 w 592379"/>
                  <a:gd name="connsiteY3" fmla="*/ 304427 h 539729"/>
                  <a:gd name="connsiteX4" fmla="*/ 592379 w 592379"/>
                  <a:gd name="connsiteY4" fmla="*/ 308386 h 539729"/>
                  <a:gd name="connsiteX5" fmla="*/ 516580 w 592379"/>
                  <a:gd name="connsiteY5" fmla="*/ 474664 h 539729"/>
                  <a:gd name="connsiteX6" fmla="*/ 296190 w 592379"/>
                  <a:gd name="connsiteY6" fmla="*/ 539729 h 539729"/>
                  <a:gd name="connsiteX7" fmla="*/ 85659 w 592379"/>
                  <a:gd name="connsiteY7" fmla="*/ 474664 h 539729"/>
                  <a:gd name="connsiteX8" fmla="*/ 0 w 592379"/>
                  <a:gd name="connsiteY8" fmla="*/ 308386 h 539729"/>
                  <a:gd name="connsiteX9" fmla="*/ 106909 w 592379"/>
                  <a:gd name="connsiteY9" fmla="*/ 308386 h 539729"/>
                  <a:gd name="connsiteX10" fmla="*/ 168031 w 592379"/>
                  <a:gd name="connsiteY10" fmla="*/ 393168 h 539729"/>
                  <a:gd name="connsiteX11" fmla="*/ 296190 w 592379"/>
                  <a:gd name="connsiteY11" fmla="*/ 429316 h 539729"/>
                  <a:gd name="connsiteX12" fmla="*/ 433550 w 592379"/>
                  <a:gd name="connsiteY12" fmla="*/ 395140 h 539729"/>
                  <a:gd name="connsiteX13" fmla="*/ 485471 w 592379"/>
                  <a:gd name="connsiteY13" fmla="*/ 308386 h 539729"/>
                  <a:gd name="connsiteX14" fmla="*/ 443408 w 592379"/>
                  <a:gd name="connsiteY14" fmla="*/ 228205 h 539729"/>
                  <a:gd name="connsiteX15" fmla="*/ 296190 w 592379"/>
                  <a:gd name="connsiteY15" fmla="*/ 182199 h 539729"/>
                  <a:gd name="connsiteX16" fmla="*/ 93984 w 592379"/>
                  <a:gd name="connsiteY16" fmla="*/ 101360 h 539729"/>
                  <a:gd name="connsiteX17" fmla="*/ 45541 w 592379"/>
                  <a:gd name="connsiteY17" fmla="*/ 38020 h 539729"/>
                  <a:gd name="connsiteX18" fmla="*/ 33771 w 592379"/>
                  <a:gd name="connsiteY18" fmla="*/ 0 h 53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2379" h="539729">
                    <a:moveTo>
                      <a:pt x="33771" y="0"/>
                    </a:moveTo>
                    <a:lnTo>
                      <a:pt x="84288" y="18490"/>
                    </a:lnTo>
                    <a:cubicBezTo>
                      <a:pt x="245373" y="86623"/>
                      <a:pt x="398449" y="169984"/>
                      <a:pt x="541710" y="266770"/>
                    </a:cubicBezTo>
                    <a:lnTo>
                      <a:pt x="592068" y="304427"/>
                    </a:lnTo>
                    <a:lnTo>
                      <a:pt x="592379" y="308386"/>
                    </a:lnTo>
                    <a:cubicBezTo>
                      <a:pt x="592088" y="377066"/>
                      <a:pt x="566821" y="432492"/>
                      <a:pt x="516580" y="474664"/>
                    </a:cubicBezTo>
                    <a:cubicBezTo>
                      <a:pt x="466338" y="516836"/>
                      <a:pt x="392875" y="538524"/>
                      <a:pt x="296190" y="539729"/>
                    </a:cubicBezTo>
                    <a:cubicBezTo>
                      <a:pt x="208378" y="538524"/>
                      <a:pt x="138200" y="516836"/>
                      <a:pt x="85659" y="474664"/>
                    </a:cubicBezTo>
                    <a:cubicBezTo>
                      <a:pt x="33118" y="432492"/>
                      <a:pt x="4565" y="377066"/>
                      <a:pt x="0" y="308386"/>
                    </a:cubicBezTo>
                    <a:lnTo>
                      <a:pt x="106909" y="308386"/>
                    </a:lnTo>
                    <a:cubicBezTo>
                      <a:pt x="113153" y="341795"/>
                      <a:pt x="133527" y="370056"/>
                      <a:pt x="168031" y="393168"/>
                    </a:cubicBezTo>
                    <a:cubicBezTo>
                      <a:pt x="202535" y="416281"/>
                      <a:pt x="245255" y="428330"/>
                      <a:pt x="296190" y="429316"/>
                    </a:cubicBezTo>
                    <a:cubicBezTo>
                      <a:pt x="353916" y="428658"/>
                      <a:pt x="399703" y="417266"/>
                      <a:pt x="433550" y="395140"/>
                    </a:cubicBezTo>
                    <a:cubicBezTo>
                      <a:pt x="467397" y="373013"/>
                      <a:pt x="484704" y="344095"/>
                      <a:pt x="485471" y="308386"/>
                    </a:cubicBezTo>
                    <a:cubicBezTo>
                      <a:pt x="486347" y="272677"/>
                      <a:pt x="472326" y="245950"/>
                      <a:pt x="443408" y="228205"/>
                    </a:cubicBezTo>
                    <a:cubicBezTo>
                      <a:pt x="414490" y="210460"/>
                      <a:pt x="365418" y="195124"/>
                      <a:pt x="296190" y="182199"/>
                    </a:cubicBezTo>
                    <a:cubicBezTo>
                      <a:pt x="204580" y="164344"/>
                      <a:pt x="137178" y="137398"/>
                      <a:pt x="93984" y="101360"/>
                    </a:cubicBezTo>
                    <a:cubicBezTo>
                      <a:pt x="72387" y="83341"/>
                      <a:pt x="56239" y="62228"/>
                      <a:pt x="45541" y="38020"/>
                    </a:cubicBezTo>
                    <a:lnTo>
                      <a:pt x="33771" y="0"/>
                    </a:ln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Freeform: Shape 24"/>
              <p:cNvSpPr/>
              <p:nvPr/>
            </p:nvSpPr>
            <p:spPr>
              <a:xfrm>
                <a:off x="4629036" y="3474493"/>
                <a:ext cx="117424" cy="336574"/>
              </a:xfrm>
              <a:custGeom>
                <a:avLst/>
                <a:gdLst>
                  <a:gd name="connsiteX0" fmla="*/ 117424 w 117424"/>
                  <a:gd name="connsiteY0" fmla="*/ 0 h 336574"/>
                  <a:gd name="connsiteX1" fmla="*/ 117424 w 117424"/>
                  <a:gd name="connsiteY1" fmla="*/ 336574 h 336574"/>
                  <a:gd name="connsiteX2" fmla="*/ 0 w 117424"/>
                  <a:gd name="connsiteY2" fmla="*/ 336574 h 336574"/>
                  <a:gd name="connsiteX3" fmla="*/ 0 w 117424"/>
                  <a:gd name="connsiteY3" fmla="*/ 71337 h 336574"/>
                  <a:gd name="connsiteX4" fmla="*/ 117424 w 117424"/>
                  <a:gd name="connsiteY4" fmla="*/ 0 h 336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24" h="336574">
                    <a:moveTo>
                      <a:pt x="117424" y="0"/>
                    </a:moveTo>
                    <a:lnTo>
                      <a:pt x="117424" y="336574"/>
                    </a:lnTo>
                    <a:lnTo>
                      <a:pt x="0" y="336574"/>
                    </a:lnTo>
                    <a:lnTo>
                      <a:pt x="0" y="71337"/>
                    </a:lnTo>
                    <a:lnTo>
                      <a:pt x="117424" y="0"/>
                    </a:ln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Shape 25"/>
              <p:cNvSpPr/>
              <p:nvPr/>
            </p:nvSpPr>
            <p:spPr>
              <a:xfrm>
                <a:off x="8106718" y="3027655"/>
                <a:ext cx="555813" cy="453923"/>
              </a:xfrm>
              <a:custGeom>
                <a:avLst/>
                <a:gdLst>
                  <a:gd name="connsiteX0" fmla="*/ 156221 w 555813"/>
                  <a:gd name="connsiteY0" fmla="*/ 0 h 453923"/>
                  <a:gd name="connsiteX1" fmla="*/ 357185 w 555813"/>
                  <a:gd name="connsiteY1" fmla="*/ 54915 h 453923"/>
                  <a:gd name="connsiteX2" fmla="*/ 500898 w 555813"/>
                  <a:gd name="connsiteY2" fmla="*/ 198628 h 453923"/>
                  <a:gd name="connsiteX3" fmla="*/ 555813 w 555813"/>
                  <a:gd name="connsiteY3" fmla="*/ 399593 h 453923"/>
                  <a:gd name="connsiteX4" fmla="*/ 555813 w 555813"/>
                  <a:gd name="connsiteY4" fmla="*/ 453923 h 453923"/>
                  <a:gd name="connsiteX5" fmla="*/ 473555 w 555813"/>
                  <a:gd name="connsiteY5" fmla="*/ 453923 h 453923"/>
                  <a:gd name="connsiteX6" fmla="*/ 401493 w 555813"/>
                  <a:gd name="connsiteY6" fmla="*/ 374635 h 453923"/>
                  <a:gd name="connsiteX7" fmla="*/ 365318 w 555813"/>
                  <a:gd name="connsiteY7" fmla="*/ 341757 h 453923"/>
                  <a:gd name="connsiteX8" fmla="*/ 427873 w 555813"/>
                  <a:gd name="connsiteY8" fmla="*/ 341757 h 453923"/>
                  <a:gd name="connsiteX9" fmla="*/ 332794 w 555813"/>
                  <a:gd name="connsiteY9" fmla="*/ 180737 h 453923"/>
                  <a:gd name="connsiteX10" fmla="*/ 156221 w 555813"/>
                  <a:gd name="connsiteY10" fmla="*/ 115672 h 453923"/>
                  <a:gd name="connsiteX11" fmla="*/ 112385 w 555813"/>
                  <a:gd name="connsiteY11" fmla="*/ 119926 h 453923"/>
                  <a:gd name="connsiteX12" fmla="*/ 0 w 555813"/>
                  <a:gd name="connsiteY12" fmla="*/ 35886 h 453923"/>
                  <a:gd name="connsiteX13" fmla="*/ 50553 w 555813"/>
                  <a:gd name="connsiteY13" fmla="*/ 14386 h 453923"/>
                  <a:gd name="connsiteX14" fmla="*/ 156221 w 555813"/>
                  <a:gd name="connsiteY14" fmla="*/ 0 h 4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813" h="453923">
                    <a:moveTo>
                      <a:pt x="156221" y="0"/>
                    </a:moveTo>
                    <a:cubicBezTo>
                      <a:pt x="230122" y="876"/>
                      <a:pt x="297110" y="19181"/>
                      <a:pt x="357185" y="54915"/>
                    </a:cubicBezTo>
                    <a:cubicBezTo>
                      <a:pt x="417260" y="90648"/>
                      <a:pt x="465164" y="138553"/>
                      <a:pt x="500898" y="198628"/>
                    </a:cubicBezTo>
                    <a:cubicBezTo>
                      <a:pt x="536632" y="258703"/>
                      <a:pt x="554936" y="325691"/>
                      <a:pt x="555813" y="399593"/>
                    </a:cubicBezTo>
                    <a:lnTo>
                      <a:pt x="555813" y="453923"/>
                    </a:lnTo>
                    <a:lnTo>
                      <a:pt x="473555" y="453923"/>
                    </a:lnTo>
                    <a:lnTo>
                      <a:pt x="401493" y="374635"/>
                    </a:lnTo>
                    <a:lnTo>
                      <a:pt x="365318" y="341757"/>
                    </a:lnTo>
                    <a:lnTo>
                      <a:pt x="427873" y="341757"/>
                    </a:lnTo>
                    <a:cubicBezTo>
                      <a:pt x="413487" y="276363"/>
                      <a:pt x="381794" y="222690"/>
                      <a:pt x="332794" y="180737"/>
                    </a:cubicBezTo>
                    <a:cubicBezTo>
                      <a:pt x="283795" y="138784"/>
                      <a:pt x="224937" y="117096"/>
                      <a:pt x="156221" y="115672"/>
                    </a:cubicBezTo>
                    <a:lnTo>
                      <a:pt x="112385" y="119926"/>
                    </a:lnTo>
                    <a:lnTo>
                      <a:pt x="0" y="35886"/>
                    </a:lnTo>
                    <a:lnTo>
                      <a:pt x="50553" y="14386"/>
                    </a:lnTo>
                    <a:cubicBezTo>
                      <a:pt x="84048" y="5233"/>
                      <a:pt x="119270" y="438"/>
                      <a:pt x="156221" y="0"/>
                    </a:cubicBez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Shape 26"/>
              <p:cNvSpPr/>
              <p:nvPr/>
            </p:nvSpPr>
            <p:spPr>
              <a:xfrm>
                <a:off x="4629037" y="3027655"/>
                <a:ext cx="378561" cy="518175"/>
              </a:xfrm>
              <a:custGeom>
                <a:avLst/>
                <a:gdLst>
                  <a:gd name="connsiteX0" fmla="*/ 378561 w 378561"/>
                  <a:gd name="connsiteY0" fmla="*/ 0 h 518175"/>
                  <a:gd name="connsiteX1" fmla="*/ 378561 w 378561"/>
                  <a:gd name="connsiteY1" fmla="*/ 115672 h 518175"/>
                  <a:gd name="connsiteX2" fmla="*/ 196729 w 378561"/>
                  <a:gd name="connsiteY2" fmla="*/ 177451 h 518175"/>
                  <a:gd name="connsiteX3" fmla="*/ 117424 w 378561"/>
                  <a:gd name="connsiteY3" fmla="*/ 357530 h 518175"/>
                  <a:gd name="connsiteX4" fmla="*/ 117424 w 378561"/>
                  <a:gd name="connsiteY4" fmla="*/ 446838 h 518175"/>
                  <a:gd name="connsiteX5" fmla="*/ 0 w 378561"/>
                  <a:gd name="connsiteY5" fmla="*/ 518175 h 518175"/>
                  <a:gd name="connsiteX6" fmla="*/ 0 w 378561"/>
                  <a:gd name="connsiteY6" fmla="*/ 88218 h 518175"/>
                  <a:gd name="connsiteX7" fmla="*/ 39213 w 378561"/>
                  <a:gd name="connsiteY7" fmla="*/ 64396 h 518175"/>
                  <a:gd name="connsiteX8" fmla="*/ 117424 w 378561"/>
                  <a:gd name="connsiteY8" fmla="*/ 26720 h 518175"/>
                  <a:gd name="connsiteX9" fmla="*/ 117424 w 378561"/>
                  <a:gd name="connsiteY9" fmla="*/ 117424 h 518175"/>
                  <a:gd name="connsiteX10" fmla="*/ 231562 w 378561"/>
                  <a:gd name="connsiteY10" fmla="*/ 31766 h 518175"/>
                  <a:gd name="connsiteX11" fmla="*/ 378561 w 378561"/>
                  <a:gd name="connsiteY11" fmla="*/ 0 h 5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561" h="518175">
                    <a:moveTo>
                      <a:pt x="378561" y="0"/>
                    </a:moveTo>
                    <a:lnTo>
                      <a:pt x="378561" y="115672"/>
                    </a:lnTo>
                    <a:cubicBezTo>
                      <a:pt x="307873" y="115891"/>
                      <a:pt x="247262" y="136484"/>
                      <a:pt x="196729" y="177451"/>
                    </a:cubicBezTo>
                    <a:cubicBezTo>
                      <a:pt x="146196" y="218418"/>
                      <a:pt x="119761" y="278444"/>
                      <a:pt x="117424" y="357530"/>
                    </a:cubicBezTo>
                    <a:lnTo>
                      <a:pt x="117424" y="446838"/>
                    </a:lnTo>
                    <a:lnTo>
                      <a:pt x="0" y="518175"/>
                    </a:lnTo>
                    <a:lnTo>
                      <a:pt x="0" y="88218"/>
                    </a:lnTo>
                    <a:lnTo>
                      <a:pt x="39213" y="64396"/>
                    </a:lnTo>
                    <a:lnTo>
                      <a:pt x="117424" y="26720"/>
                    </a:lnTo>
                    <a:lnTo>
                      <a:pt x="117424" y="117424"/>
                    </a:lnTo>
                    <a:cubicBezTo>
                      <a:pt x="149226" y="81094"/>
                      <a:pt x="187272" y="52541"/>
                      <a:pt x="231562" y="31766"/>
                    </a:cubicBezTo>
                    <a:cubicBezTo>
                      <a:pt x="275852" y="10990"/>
                      <a:pt x="324852" y="402"/>
                      <a:pt x="378561" y="0"/>
                    </a:cubicBez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Freeform: Shape 27"/>
              <p:cNvSpPr/>
              <p:nvPr/>
            </p:nvSpPr>
            <p:spPr>
              <a:xfrm>
                <a:off x="5188431" y="3027655"/>
                <a:ext cx="601251" cy="234380"/>
              </a:xfrm>
              <a:custGeom>
                <a:avLst/>
                <a:gdLst>
                  <a:gd name="connsiteX0" fmla="*/ 359883 w 601251"/>
                  <a:gd name="connsiteY0" fmla="*/ 0 h 234380"/>
                  <a:gd name="connsiteX1" fmla="*/ 560847 w 601251"/>
                  <a:gd name="connsiteY1" fmla="*/ 54915 h 234380"/>
                  <a:gd name="connsiteX2" fmla="*/ 601251 w 601251"/>
                  <a:gd name="connsiteY2" fmla="*/ 86210 h 234380"/>
                  <a:gd name="connsiteX3" fmla="*/ 396023 w 601251"/>
                  <a:gd name="connsiteY3" fmla="*/ 117531 h 234380"/>
                  <a:gd name="connsiteX4" fmla="*/ 390119 w 601251"/>
                  <a:gd name="connsiteY4" fmla="*/ 119049 h 234380"/>
                  <a:gd name="connsiteX5" fmla="*/ 359883 w 601251"/>
                  <a:gd name="connsiteY5" fmla="*/ 115672 h 234380"/>
                  <a:gd name="connsiteX6" fmla="*/ 204223 w 601251"/>
                  <a:gd name="connsiteY6" fmla="*/ 163793 h 234380"/>
                  <a:gd name="connsiteX7" fmla="*/ 199122 w 601251"/>
                  <a:gd name="connsiteY7" fmla="*/ 168160 h 234380"/>
                  <a:gd name="connsiteX8" fmla="*/ 137954 w 601251"/>
                  <a:gd name="connsiteY8" fmla="*/ 183888 h 234380"/>
                  <a:gd name="connsiteX9" fmla="*/ 0 w 601251"/>
                  <a:gd name="connsiteY9" fmla="*/ 234380 h 234380"/>
                  <a:gd name="connsiteX10" fmla="*/ 15204 w 601251"/>
                  <a:gd name="connsiteY10" fmla="*/ 198628 h 234380"/>
                  <a:gd name="connsiteX11" fmla="*/ 158918 w 601251"/>
                  <a:gd name="connsiteY11" fmla="*/ 54915 h 234380"/>
                  <a:gd name="connsiteX12" fmla="*/ 359883 w 601251"/>
                  <a:gd name="connsiteY12" fmla="*/ 0 h 2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251" h="234380">
                    <a:moveTo>
                      <a:pt x="359883" y="0"/>
                    </a:moveTo>
                    <a:cubicBezTo>
                      <a:pt x="433784" y="876"/>
                      <a:pt x="500772" y="19181"/>
                      <a:pt x="560847" y="54915"/>
                    </a:cubicBezTo>
                    <a:lnTo>
                      <a:pt x="601251" y="86210"/>
                    </a:lnTo>
                    <a:lnTo>
                      <a:pt x="396023" y="117531"/>
                    </a:lnTo>
                    <a:lnTo>
                      <a:pt x="390119" y="119049"/>
                    </a:lnTo>
                    <a:lnTo>
                      <a:pt x="359883" y="115672"/>
                    </a:lnTo>
                    <a:cubicBezTo>
                      <a:pt x="300048" y="117233"/>
                      <a:pt x="248161" y="133273"/>
                      <a:pt x="204223" y="163793"/>
                    </a:cubicBezTo>
                    <a:lnTo>
                      <a:pt x="199122" y="168160"/>
                    </a:lnTo>
                    <a:lnTo>
                      <a:pt x="137954" y="183888"/>
                    </a:lnTo>
                    <a:lnTo>
                      <a:pt x="0" y="234380"/>
                    </a:lnTo>
                    <a:lnTo>
                      <a:pt x="15204" y="198628"/>
                    </a:lnTo>
                    <a:cubicBezTo>
                      <a:pt x="50938" y="138553"/>
                      <a:pt x="98843" y="90648"/>
                      <a:pt x="158918" y="54915"/>
                    </a:cubicBezTo>
                    <a:cubicBezTo>
                      <a:pt x="218993" y="19181"/>
                      <a:pt x="285981" y="876"/>
                      <a:pt x="359883" y="0"/>
                    </a:cubicBez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Shape 28"/>
              <p:cNvSpPr/>
              <p:nvPr/>
            </p:nvSpPr>
            <p:spPr>
              <a:xfrm>
                <a:off x="7120846" y="3027655"/>
                <a:ext cx="562279" cy="560378"/>
              </a:xfrm>
              <a:custGeom>
                <a:avLst/>
                <a:gdLst>
                  <a:gd name="connsiteX0" fmla="*/ 266401 w 562279"/>
                  <a:gd name="connsiteY0" fmla="*/ 0 h 560378"/>
                  <a:gd name="connsiteX1" fmla="*/ 359247 w 562279"/>
                  <a:gd name="connsiteY1" fmla="*/ 13344 h 560378"/>
                  <a:gd name="connsiteX2" fmla="*/ 424970 w 562279"/>
                  <a:gd name="connsiteY2" fmla="*/ 45004 h 560378"/>
                  <a:gd name="connsiteX3" fmla="*/ 454216 w 562279"/>
                  <a:gd name="connsiteY3" fmla="*/ 59092 h 560378"/>
                  <a:gd name="connsiteX4" fmla="*/ 507439 w 562279"/>
                  <a:gd name="connsiteY4" fmla="*/ 120519 h 560378"/>
                  <a:gd name="connsiteX5" fmla="*/ 532796 w 562279"/>
                  <a:gd name="connsiteY5" fmla="*/ 201549 h 560378"/>
                  <a:gd name="connsiteX6" fmla="*/ 425887 w 562279"/>
                  <a:gd name="connsiteY6" fmla="*/ 201549 h 560378"/>
                  <a:gd name="connsiteX7" fmla="*/ 376377 w 562279"/>
                  <a:gd name="connsiteY7" fmla="*/ 136265 h 560378"/>
                  <a:gd name="connsiteX8" fmla="*/ 266401 w 562279"/>
                  <a:gd name="connsiteY8" fmla="*/ 110414 h 560378"/>
                  <a:gd name="connsiteX9" fmla="*/ 152701 w 562279"/>
                  <a:gd name="connsiteY9" fmla="*/ 139551 h 560378"/>
                  <a:gd name="connsiteX10" fmla="*/ 108667 w 562279"/>
                  <a:gd name="connsiteY10" fmla="*/ 212065 h 560378"/>
                  <a:gd name="connsiteX11" fmla="*/ 149853 w 562279"/>
                  <a:gd name="connsiteY11" fmla="*/ 282388 h 560378"/>
                  <a:gd name="connsiteX12" fmla="*/ 285679 w 562279"/>
                  <a:gd name="connsiteY12" fmla="*/ 327736 h 560378"/>
                  <a:gd name="connsiteX13" fmla="*/ 498401 w 562279"/>
                  <a:gd name="connsiteY13" fmla="*/ 413176 h 560378"/>
                  <a:gd name="connsiteX14" fmla="*/ 559051 w 562279"/>
                  <a:gd name="connsiteY14" fmla="*/ 519276 h 560378"/>
                  <a:gd name="connsiteX15" fmla="*/ 562279 w 562279"/>
                  <a:gd name="connsiteY15" fmla="*/ 560378 h 560378"/>
                  <a:gd name="connsiteX16" fmla="*/ 511921 w 562279"/>
                  <a:gd name="connsiteY16" fmla="*/ 522721 h 560378"/>
                  <a:gd name="connsiteX17" fmla="*/ 54499 w 562279"/>
                  <a:gd name="connsiteY17" fmla="*/ 274441 h 560378"/>
                  <a:gd name="connsiteX18" fmla="*/ 3982 w 562279"/>
                  <a:gd name="connsiteY18" fmla="*/ 255951 h 560378"/>
                  <a:gd name="connsiteX19" fmla="*/ 3792 w 562279"/>
                  <a:gd name="connsiteY19" fmla="*/ 255339 h 560378"/>
                  <a:gd name="connsiteX20" fmla="*/ 6 w 562279"/>
                  <a:gd name="connsiteY20" fmla="*/ 212065 h 560378"/>
                  <a:gd name="connsiteX21" fmla="*/ 67481 w 562279"/>
                  <a:gd name="connsiteY21" fmla="*/ 61998 h 560378"/>
                  <a:gd name="connsiteX22" fmla="*/ 266401 w 562279"/>
                  <a:gd name="connsiteY22" fmla="*/ 0 h 56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2279" h="560378">
                    <a:moveTo>
                      <a:pt x="266401" y="0"/>
                    </a:moveTo>
                    <a:lnTo>
                      <a:pt x="359247" y="13344"/>
                    </a:lnTo>
                    <a:lnTo>
                      <a:pt x="424970" y="45004"/>
                    </a:lnTo>
                    <a:lnTo>
                      <a:pt x="454216" y="59092"/>
                    </a:lnTo>
                    <a:lnTo>
                      <a:pt x="507439" y="120519"/>
                    </a:lnTo>
                    <a:cubicBezTo>
                      <a:pt x="520875" y="144654"/>
                      <a:pt x="529328" y="171664"/>
                      <a:pt x="532796" y="201549"/>
                    </a:cubicBezTo>
                    <a:lnTo>
                      <a:pt x="425887" y="201549"/>
                    </a:lnTo>
                    <a:cubicBezTo>
                      <a:pt x="420338" y="174749"/>
                      <a:pt x="403834" y="152987"/>
                      <a:pt x="376377" y="136265"/>
                    </a:cubicBezTo>
                    <a:cubicBezTo>
                      <a:pt x="348919" y="119542"/>
                      <a:pt x="312261" y="110925"/>
                      <a:pt x="266401" y="110414"/>
                    </a:cubicBezTo>
                    <a:cubicBezTo>
                      <a:pt x="219190" y="111035"/>
                      <a:pt x="181290" y="120747"/>
                      <a:pt x="152701" y="139551"/>
                    </a:cubicBezTo>
                    <a:cubicBezTo>
                      <a:pt x="124112" y="158355"/>
                      <a:pt x="109434" y="182526"/>
                      <a:pt x="108667" y="212065"/>
                    </a:cubicBezTo>
                    <a:cubicBezTo>
                      <a:pt x="108156" y="240654"/>
                      <a:pt x="121885" y="264095"/>
                      <a:pt x="149853" y="282388"/>
                    </a:cubicBezTo>
                    <a:cubicBezTo>
                      <a:pt x="177822" y="300680"/>
                      <a:pt x="223097" y="315797"/>
                      <a:pt x="285679" y="327736"/>
                    </a:cubicBezTo>
                    <a:cubicBezTo>
                      <a:pt x="383862" y="347234"/>
                      <a:pt x="454769" y="375714"/>
                      <a:pt x="498401" y="413176"/>
                    </a:cubicBezTo>
                    <a:cubicBezTo>
                      <a:pt x="531126" y="441272"/>
                      <a:pt x="551342" y="476639"/>
                      <a:pt x="559051" y="519276"/>
                    </a:cubicBezTo>
                    <a:lnTo>
                      <a:pt x="562279" y="560378"/>
                    </a:lnTo>
                    <a:lnTo>
                      <a:pt x="511921" y="522721"/>
                    </a:lnTo>
                    <a:cubicBezTo>
                      <a:pt x="368660" y="425935"/>
                      <a:pt x="215584" y="342574"/>
                      <a:pt x="54499" y="274441"/>
                    </a:cubicBezTo>
                    <a:lnTo>
                      <a:pt x="3982" y="255951"/>
                    </a:lnTo>
                    <a:lnTo>
                      <a:pt x="3792" y="255339"/>
                    </a:lnTo>
                    <a:cubicBezTo>
                      <a:pt x="1168" y="241688"/>
                      <a:pt x="-94" y="227263"/>
                      <a:pt x="6" y="212065"/>
                    </a:cubicBezTo>
                    <a:cubicBezTo>
                      <a:pt x="152" y="151855"/>
                      <a:pt x="22643" y="101833"/>
                      <a:pt x="67481" y="61998"/>
                    </a:cubicBezTo>
                    <a:cubicBezTo>
                      <a:pt x="112319" y="22163"/>
                      <a:pt x="178625" y="1497"/>
                      <a:pt x="266401" y="0"/>
                    </a:cubicBez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Freeform: Shape 29"/>
              <p:cNvSpPr/>
              <p:nvPr/>
            </p:nvSpPr>
            <p:spPr>
              <a:xfrm>
                <a:off x="6164085" y="3039923"/>
                <a:ext cx="117424" cy="58348"/>
              </a:xfrm>
              <a:custGeom>
                <a:avLst/>
                <a:gdLst>
                  <a:gd name="connsiteX0" fmla="*/ 0 w 117424"/>
                  <a:gd name="connsiteY0" fmla="*/ 0 h 58348"/>
                  <a:gd name="connsiteX1" fmla="*/ 117424 w 117424"/>
                  <a:gd name="connsiteY1" fmla="*/ 0 h 58348"/>
                  <a:gd name="connsiteX2" fmla="*/ 117424 w 117424"/>
                  <a:gd name="connsiteY2" fmla="*/ 58348 h 58348"/>
                  <a:gd name="connsiteX3" fmla="*/ 0 w 117424"/>
                  <a:gd name="connsiteY3" fmla="*/ 52419 h 58348"/>
                  <a:gd name="connsiteX4" fmla="*/ 0 w 117424"/>
                  <a:gd name="connsiteY4" fmla="*/ 0 h 5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24" h="58348">
                    <a:moveTo>
                      <a:pt x="0" y="0"/>
                    </a:moveTo>
                    <a:lnTo>
                      <a:pt x="117424" y="0"/>
                    </a:lnTo>
                    <a:lnTo>
                      <a:pt x="117424" y="58348"/>
                    </a:lnTo>
                    <a:lnTo>
                      <a:pt x="0" y="52419"/>
                    </a:lnTo>
                    <a:lnTo>
                      <a:pt x="0" y="0"/>
                    </a:ln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Freeform: Shape 30"/>
              <p:cNvSpPr/>
              <p:nvPr/>
            </p:nvSpPr>
            <p:spPr>
              <a:xfrm>
                <a:off x="6731927" y="3039923"/>
                <a:ext cx="117424" cy="151414"/>
              </a:xfrm>
              <a:custGeom>
                <a:avLst/>
                <a:gdLst>
                  <a:gd name="connsiteX0" fmla="*/ 0 w 117424"/>
                  <a:gd name="connsiteY0" fmla="*/ 0 h 151414"/>
                  <a:gd name="connsiteX1" fmla="*/ 117424 w 117424"/>
                  <a:gd name="connsiteY1" fmla="*/ 0 h 151414"/>
                  <a:gd name="connsiteX2" fmla="*/ 117424 w 117424"/>
                  <a:gd name="connsiteY2" fmla="*/ 151414 h 151414"/>
                  <a:gd name="connsiteX3" fmla="*/ 0 w 117424"/>
                  <a:gd name="connsiteY3" fmla="*/ 121221 h 151414"/>
                  <a:gd name="connsiteX4" fmla="*/ 0 w 117424"/>
                  <a:gd name="connsiteY4" fmla="*/ 0 h 15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24" h="151414">
                    <a:moveTo>
                      <a:pt x="0" y="0"/>
                    </a:moveTo>
                    <a:lnTo>
                      <a:pt x="117424" y="0"/>
                    </a:lnTo>
                    <a:lnTo>
                      <a:pt x="117424" y="151414"/>
                    </a:lnTo>
                    <a:lnTo>
                      <a:pt x="0" y="121221"/>
                    </a:lnTo>
                    <a:lnTo>
                      <a:pt x="0" y="0"/>
                    </a:ln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Shape 31"/>
              <p:cNvSpPr/>
              <p:nvPr/>
            </p:nvSpPr>
            <p:spPr>
              <a:xfrm>
                <a:off x="7863346" y="3286050"/>
                <a:ext cx="578521" cy="544296"/>
              </a:xfrm>
              <a:custGeom>
                <a:avLst/>
                <a:gdLst>
                  <a:gd name="connsiteX0" fmla="*/ 29496 w 578521"/>
                  <a:gd name="connsiteY0" fmla="*/ 0 h 544296"/>
                  <a:gd name="connsiteX1" fmla="*/ 130849 w 578521"/>
                  <a:gd name="connsiteY1" fmla="*/ 75791 h 544296"/>
                  <a:gd name="connsiteX2" fmla="*/ 127940 w 578521"/>
                  <a:gd name="connsiteY2" fmla="*/ 83362 h 544296"/>
                  <a:gd name="connsiteX3" fmla="*/ 140974 w 578521"/>
                  <a:gd name="connsiteY3" fmla="*/ 83362 h 544296"/>
                  <a:gd name="connsiteX4" fmla="*/ 210704 w 578521"/>
                  <a:gd name="connsiteY4" fmla="*/ 135506 h 544296"/>
                  <a:gd name="connsiteX5" fmla="*/ 276745 w 578521"/>
                  <a:gd name="connsiteY5" fmla="*/ 195528 h 544296"/>
                  <a:gd name="connsiteX6" fmla="*/ 127940 w 578521"/>
                  <a:gd name="connsiteY6" fmla="*/ 195528 h 544296"/>
                  <a:gd name="connsiteX7" fmla="*/ 221704 w 578521"/>
                  <a:gd name="connsiteY7" fmla="*/ 360054 h 544296"/>
                  <a:gd name="connsiteX8" fmla="*/ 399593 w 578521"/>
                  <a:gd name="connsiteY8" fmla="*/ 428624 h 544296"/>
                  <a:gd name="connsiteX9" fmla="*/ 463809 w 578521"/>
                  <a:gd name="connsiteY9" fmla="*/ 420792 h 544296"/>
                  <a:gd name="connsiteX10" fmla="*/ 496512 w 578521"/>
                  <a:gd name="connsiteY10" fmla="*/ 408368 h 544296"/>
                  <a:gd name="connsiteX11" fmla="*/ 578521 w 578521"/>
                  <a:gd name="connsiteY11" fmla="*/ 498602 h 544296"/>
                  <a:gd name="connsiteX12" fmla="*/ 512416 w 578521"/>
                  <a:gd name="connsiteY12" fmla="*/ 528248 h 544296"/>
                  <a:gd name="connsiteX13" fmla="*/ 399593 w 578521"/>
                  <a:gd name="connsiteY13" fmla="*/ 544296 h 544296"/>
                  <a:gd name="connsiteX14" fmla="*/ 198628 w 578521"/>
                  <a:gd name="connsiteY14" fmla="*/ 487693 h 544296"/>
                  <a:gd name="connsiteX15" fmla="*/ 54914 w 578521"/>
                  <a:gd name="connsiteY15" fmla="*/ 341513 h 544296"/>
                  <a:gd name="connsiteX16" fmla="*/ 0 w 578521"/>
                  <a:gd name="connsiteY16" fmla="*/ 141198 h 544296"/>
                  <a:gd name="connsiteX17" fmla="*/ 14386 w 578521"/>
                  <a:gd name="connsiteY17" fmla="*/ 35530 h 544296"/>
                  <a:gd name="connsiteX18" fmla="*/ 29496 w 578521"/>
                  <a:gd name="connsiteY18" fmla="*/ 0 h 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521" h="544296">
                    <a:moveTo>
                      <a:pt x="29496" y="0"/>
                    </a:moveTo>
                    <a:lnTo>
                      <a:pt x="130849" y="75791"/>
                    </a:lnTo>
                    <a:lnTo>
                      <a:pt x="127940" y="83362"/>
                    </a:lnTo>
                    <a:lnTo>
                      <a:pt x="140974" y="83362"/>
                    </a:lnTo>
                    <a:lnTo>
                      <a:pt x="210704" y="135506"/>
                    </a:lnTo>
                    <a:lnTo>
                      <a:pt x="276745" y="195528"/>
                    </a:lnTo>
                    <a:lnTo>
                      <a:pt x="127940" y="195528"/>
                    </a:lnTo>
                    <a:cubicBezTo>
                      <a:pt x="141449" y="261214"/>
                      <a:pt x="172704" y="316056"/>
                      <a:pt x="221704" y="360054"/>
                    </a:cubicBezTo>
                    <a:cubicBezTo>
                      <a:pt x="270703" y="404051"/>
                      <a:pt x="330000" y="426908"/>
                      <a:pt x="399593" y="428624"/>
                    </a:cubicBezTo>
                    <a:cubicBezTo>
                      <a:pt x="422066" y="428369"/>
                      <a:pt x="443471" y="425758"/>
                      <a:pt x="463809" y="420792"/>
                    </a:cubicBezTo>
                    <a:lnTo>
                      <a:pt x="496512" y="408368"/>
                    </a:lnTo>
                    <a:lnTo>
                      <a:pt x="578521" y="498602"/>
                    </a:lnTo>
                    <a:lnTo>
                      <a:pt x="512416" y="528248"/>
                    </a:lnTo>
                    <a:cubicBezTo>
                      <a:pt x="476780" y="538472"/>
                      <a:pt x="439173" y="543821"/>
                      <a:pt x="399593" y="544296"/>
                    </a:cubicBezTo>
                    <a:cubicBezTo>
                      <a:pt x="325691" y="543311"/>
                      <a:pt x="258703" y="524444"/>
                      <a:pt x="198628" y="487693"/>
                    </a:cubicBezTo>
                    <a:cubicBezTo>
                      <a:pt x="138552" y="450943"/>
                      <a:pt x="90648" y="402216"/>
                      <a:pt x="54914" y="341513"/>
                    </a:cubicBezTo>
                    <a:cubicBezTo>
                      <a:pt x="19181" y="280811"/>
                      <a:pt x="876" y="214039"/>
                      <a:pt x="0" y="141198"/>
                    </a:cubicBezTo>
                    <a:cubicBezTo>
                      <a:pt x="438" y="104247"/>
                      <a:pt x="5233" y="69025"/>
                      <a:pt x="14386" y="35530"/>
                    </a:cubicBezTo>
                    <a:lnTo>
                      <a:pt x="29496" y="0"/>
                    </a:ln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reeform: Shape 32"/>
              <p:cNvSpPr/>
              <p:nvPr/>
            </p:nvSpPr>
            <p:spPr>
              <a:xfrm>
                <a:off x="3795538" y="3304043"/>
                <a:ext cx="541880" cy="526303"/>
              </a:xfrm>
              <a:custGeom>
                <a:avLst/>
                <a:gdLst>
                  <a:gd name="connsiteX0" fmla="*/ 541880 w 541880"/>
                  <a:gd name="connsiteY0" fmla="*/ 0 h 526303"/>
                  <a:gd name="connsiteX1" fmla="*/ 541880 w 541880"/>
                  <a:gd name="connsiteY1" fmla="*/ 510529 h 526303"/>
                  <a:gd name="connsiteX2" fmla="*/ 424456 w 541880"/>
                  <a:gd name="connsiteY2" fmla="*/ 510529 h 526303"/>
                  <a:gd name="connsiteX3" fmla="*/ 424456 w 541880"/>
                  <a:gd name="connsiteY3" fmla="*/ 384342 h 526303"/>
                  <a:gd name="connsiteX4" fmla="*/ 296735 w 541880"/>
                  <a:gd name="connsiteY4" fmla="*/ 487527 h 526303"/>
                  <a:gd name="connsiteX5" fmla="*/ 133525 w 541880"/>
                  <a:gd name="connsiteY5" fmla="*/ 526303 h 526303"/>
                  <a:gd name="connsiteX6" fmla="*/ 27857 w 541880"/>
                  <a:gd name="connsiteY6" fmla="*/ 511414 h 526303"/>
                  <a:gd name="connsiteX7" fmla="*/ 0 w 541880"/>
                  <a:gd name="connsiteY7" fmla="*/ 499220 h 526303"/>
                  <a:gd name="connsiteX8" fmla="*/ 85348 w 541880"/>
                  <a:gd name="connsiteY8" fmla="*/ 405314 h 526303"/>
                  <a:gd name="connsiteX9" fmla="*/ 130019 w 541880"/>
                  <a:gd name="connsiteY9" fmla="*/ 410631 h 526303"/>
                  <a:gd name="connsiteX10" fmla="*/ 330911 w 541880"/>
                  <a:gd name="connsiteY10" fmla="*/ 324097 h 526303"/>
                  <a:gd name="connsiteX11" fmla="*/ 417446 w 541880"/>
                  <a:gd name="connsiteY11" fmla="*/ 123205 h 526303"/>
                  <a:gd name="connsiteX12" fmla="*/ 414180 w 541880"/>
                  <a:gd name="connsiteY12" fmla="*/ 95493 h 526303"/>
                  <a:gd name="connsiteX13" fmla="*/ 541880 w 541880"/>
                  <a:gd name="connsiteY13" fmla="*/ 0 h 52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1880" h="526303">
                    <a:moveTo>
                      <a:pt x="541880" y="0"/>
                    </a:moveTo>
                    <a:lnTo>
                      <a:pt x="541880" y="510529"/>
                    </a:lnTo>
                    <a:lnTo>
                      <a:pt x="424456" y="510529"/>
                    </a:lnTo>
                    <a:lnTo>
                      <a:pt x="424456" y="384342"/>
                    </a:lnTo>
                    <a:cubicBezTo>
                      <a:pt x="389003" y="427829"/>
                      <a:pt x="346429" y="462223"/>
                      <a:pt x="296735" y="487527"/>
                    </a:cubicBezTo>
                    <a:cubicBezTo>
                      <a:pt x="247042" y="512830"/>
                      <a:pt x="192638" y="525755"/>
                      <a:pt x="133525" y="526303"/>
                    </a:cubicBezTo>
                    <a:cubicBezTo>
                      <a:pt x="96574" y="525811"/>
                      <a:pt x="61352" y="520848"/>
                      <a:pt x="27857" y="511414"/>
                    </a:cubicBezTo>
                    <a:lnTo>
                      <a:pt x="0" y="499220"/>
                    </a:lnTo>
                    <a:lnTo>
                      <a:pt x="85348" y="405314"/>
                    </a:lnTo>
                    <a:lnTo>
                      <a:pt x="130019" y="410631"/>
                    </a:lnTo>
                    <a:cubicBezTo>
                      <a:pt x="208704" y="408185"/>
                      <a:pt x="275668" y="379340"/>
                      <a:pt x="330911" y="324097"/>
                    </a:cubicBezTo>
                    <a:cubicBezTo>
                      <a:pt x="386155" y="268853"/>
                      <a:pt x="414999" y="201889"/>
                      <a:pt x="417446" y="123205"/>
                    </a:cubicBezTo>
                    <a:lnTo>
                      <a:pt x="414180" y="95493"/>
                    </a:lnTo>
                    <a:lnTo>
                      <a:pt x="541880" y="0"/>
                    </a:ln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pic>
        <p:nvPicPr>
          <p:cNvPr id="3" name="Рисунок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42" r="8042"/>
          <a:stretch>
            <a:fillRect/>
          </a:stretch>
        </p:blipFill>
        <p:spPr>
          <a:xfrm>
            <a:off x="3462807" y="1008368"/>
            <a:ext cx="5019221" cy="5019219"/>
          </a:xfrm>
        </p:spPr>
      </p:pic>
      <p:sp>
        <p:nvSpPr>
          <p:cNvPr id="6" name="Прямоугольник 5"/>
          <p:cNvSpPr/>
          <p:nvPr/>
        </p:nvSpPr>
        <p:spPr>
          <a:xfrm>
            <a:off x="276225" y="2419350"/>
            <a:ext cx="439051" cy="22383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343025" y="6267450"/>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9334500" y="6362700"/>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40" name="Рисунок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94" y="147976"/>
            <a:ext cx="524142" cy="524142"/>
          </a:xfrm>
          <a:prstGeom prst="rect">
            <a:avLst/>
          </a:prstGeom>
        </p:spPr>
      </p:pic>
    </p:spTree>
    <p:extLst>
      <p:ext uri="{BB962C8B-B14F-4D97-AF65-F5344CB8AC3E}">
        <p14:creationId xmlns:p14="http://schemas.microsoft.com/office/powerpoint/2010/main" val="324014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371209" y="6361222"/>
            <a:ext cx="295275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3303513" y="3825274"/>
            <a:ext cx="1003058" cy="2640723"/>
          </a:xfrm>
          <a:prstGeom prst="rect">
            <a:avLst/>
          </a:prstGeom>
        </p:spPr>
        <p:txBody>
          <a:bodyPr wrap="square">
            <a:spAutoFit/>
          </a:bodyPr>
          <a:lstStyle/>
          <a:p>
            <a:pPr>
              <a:lnSpc>
                <a:spcPct val="120000"/>
              </a:lnSpc>
            </a:pPr>
            <a:r>
              <a:rPr lang="en-US" sz="13800" b="1"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5" name="Rectangle 4"/>
          <p:cNvSpPr/>
          <p:nvPr/>
        </p:nvSpPr>
        <p:spPr>
          <a:xfrm>
            <a:off x="6714371" y="3335822"/>
            <a:ext cx="4920902" cy="2287742"/>
          </a:xfrm>
          <a:prstGeom prst="rect">
            <a:avLst/>
          </a:prstGeom>
        </p:spPr>
        <p:txBody>
          <a:bodyPr wrap="square">
            <a:spAutoFit/>
          </a:bodyPr>
          <a:lstStyle/>
          <a:p>
            <a:pPr algn="just">
              <a:lnSpc>
                <a:spcPct val="120000"/>
              </a:lnSpc>
            </a:pPr>
            <a:r>
              <a:rPr lang="ru-RU" sz="1200" dirty="0">
                <a:latin typeface="Segoe UI Light" panose="020B0502040204020203" pitchFamily="34" charset="0"/>
              </a:rPr>
              <a:t>В нем посетители смогут увидеть картины морских сражений, макет капитанского мостика парусного корабля и настоящую корабельную рынду. В двух выставочных залах расположены пять экспозиций, рассказывающих об истории флота с XVII века до наших дней, морской славе Рыбинска.</a:t>
            </a:r>
          </a:p>
          <a:p>
            <a:pPr algn="just">
              <a:lnSpc>
                <a:spcPct val="120000"/>
              </a:lnSpc>
            </a:pPr>
            <a:r>
              <a:rPr lang="ru-RU" sz="1200" dirty="0">
                <a:latin typeface="Segoe UI Light" panose="020B0502040204020203" pitchFamily="34" charset="0"/>
              </a:rPr>
              <a:t>Гостям расскажут о непростой судьбе адмирала, его знаменитых победах в морских боях, дадут попробовать завязать морской узел, кинуть книппель, продемонстрируют оружие и навигационные приборы той эпохи. Кроме того, на базе музея проходят исторические </a:t>
            </a:r>
            <a:r>
              <a:rPr lang="ru-RU" sz="1200" dirty="0" err="1">
                <a:latin typeface="Segoe UI Light" panose="020B0502040204020203" pitchFamily="34" charset="0"/>
              </a:rPr>
              <a:t>квесты</a:t>
            </a:r>
            <a:r>
              <a:rPr lang="ru-RU" sz="1200" dirty="0">
                <a:latin typeface="Segoe UI Light" panose="020B0502040204020203" pitchFamily="34" charset="0"/>
              </a:rPr>
              <a:t> и фотосессии, конкурсы и состязания для детей и взрослых. </a:t>
            </a:r>
            <a:endParaRPr lang="en-US" sz="1200" i="1" dirty="0">
              <a:latin typeface="Segoe UI Light" panose="020B0502040204020203" pitchFamily="34" charset="0"/>
              <a:cs typeface="Segoe UI Light" panose="020B0502040204020203" pitchFamily="34" charset="0"/>
            </a:endParaRPr>
          </a:p>
        </p:txBody>
      </p:sp>
      <p:pic>
        <p:nvPicPr>
          <p:cNvPr id="2" name="Рисунок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86676" y="485192"/>
            <a:ext cx="5980805" cy="5980805"/>
          </a:xfrm>
        </p:spPr>
      </p:pic>
      <p:sp>
        <p:nvSpPr>
          <p:cNvPr id="13" name="Rectangle 17"/>
          <p:cNvSpPr/>
          <p:nvPr/>
        </p:nvSpPr>
        <p:spPr>
          <a:xfrm>
            <a:off x="6714371" y="924767"/>
            <a:ext cx="3671178" cy="1754326"/>
          </a:xfrm>
          <a:prstGeom prst="rect">
            <a:avLst/>
          </a:prstGeom>
        </p:spPr>
        <p:txBody>
          <a:bodyPr wrap="square">
            <a:spAutoFit/>
          </a:bodyPr>
          <a:lstStyle/>
          <a:p>
            <a:r>
              <a:rPr lang="ru-RU" sz="3600" dirty="0">
                <a:latin typeface="HelveticaNeue medium" panose="00000400000000000000" pitchFamily="2" charset="0"/>
                <a:cs typeface="Segoe UI" panose="020B0502040204020203" pitchFamily="34" charset="0"/>
              </a:rPr>
              <a:t>Музей адмирала Ф.Ф. Ушакова</a:t>
            </a:r>
            <a:endParaRPr lang="en-US" sz="3600" dirty="0">
              <a:latin typeface="HelveticaNeue medium" panose="00000400000000000000" pitchFamily="2" charset="0"/>
              <a:cs typeface="Segoe UI" panose="020B0502040204020203" pitchFamily="34" charset="0"/>
            </a:endParaRPr>
          </a:p>
        </p:txBody>
      </p:sp>
      <p:sp>
        <p:nvSpPr>
          <p:cNvPr id="8" name="Прямоугольник 7"/>
          <p:cNvSpPr/>
          <p:nvPr/>
        </p:nvSpPr>
        <p:spPr>
          <a:xfrm>
            <a:off x="9284318" y="6361222"/>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415391" y="6464556"/>
            <a:ext cx="814647" cy="523220"/>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a:p>
            <a:endParaRPr lang="ru-RU" sz="1400" dirty="0">
              <a:solidFill>
                <a:schemeClr val="bg1">
                  <a:lumMod val="85000"/>
                </a:schemeClr>
              </a:solidFill>
              <a:latin typeface="Century Gothic" panose="020B0502020202020204" pitchFamily="34"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94" y="147976"/>
            <a:ext cx="524142" cy="524142"/>
          </a:xfrm>
          <a:prstGeom prst="rect">
            <a:avLst/>
          </a:prstGeom>
        </p:spPr>
      </p:pic>
    </p:spTree>
    <p:extLst>
      <p:ext uri="{BB962C8B-B14F-4D97-AF65-F5344CB8AC3E}">
        <p14:creationId xmlns:p14="http://schemas.microsoft.com/office/powerpoint/2010/main" val="264036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2" presetClass="entr" presetSubtype="2" decel="100000" fill="hold" grpId="0" nodeType="withEffect">
                                  <p:stCondLst>
                                    <p:cond delay="1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1+#ppt_w/2"/>
                                          </p:val>
                                        </p:tav>
                                        <p:tav tm="100000">
                                          <p:val>
                                            <p:strVal val="#ppt_x"/>
                                          </p:val>
                                        </p:tav>
                                      </p:tavLst>
                                    </p:anim>
                                    <p:anim calcmode="lin" valueType="num">
                                      <p:cBhvr additive="base">
                                        <p:cTn id="11" dur="75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2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750" fill="hold"/>
                                        <p:tgtEl>
                                          <p:spTgt spid="13"/>
                                        </p:tgtEl>
                                        <p:attrNameLst>
                                          <p:attrName>ppt_x</p:attrName>
                                        </p:attrNameLst>
                                      </p:cBhvr>
                                      <p:tavLst>
                                        <p:tav tm="0">
                                          <p:val>
                                            <p:strVal val="0-#ppt_w/2"/>
                                          </p:val>
                                        </p:tav>
                                        <p:tav tm="100000">
                                          <p:val>
                                            <p:strVal val="#ppt_x"/>
                                          </p:val>
                                        </p:tav>
                                      </p:tavLst>
                                    </p:anim>
                                    <p:anim calcmode="lin" valueType="num">
                                      <p:cBhvr additive="base">
                                        <p:cTn id="15"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28700" y="2964476"/>
            <a:ext cx="4479901" cy="2730940"/>
          </a:xfrm>
          <a:prstGeom prst="rect">
            <a:avLst/>
          </a:prstGeom>
        </p:spPr>
        <p:txBody>
          <a:bodyPr wrap="square">
            <a:spAutoFit/>
          </a:bodyPr>
          <a:lstStyle/>
          <a:p>
            <a:pPr algn="just">
              <a:lnSpc>
                <a:spcPct val="120000"/>
              </a:lnSpc>
            </a:pPr>
            <a:r>
              <a:rPr lang="ru-RU" sz="1200" dirty="0">
                <a:latin typeface="Segoe UI Light" panose="020B0502040204020203" pitchFamily="34" charset="0"/>
              </a:rPr>
              <a:t>Сейчас в Рыбинске действует единственный в нашей стране музей затопленных территорий, посвященный </a:t>
            </a:r>
            <a:r>
              <a:rPr lang="ru-RU" sz="1200" dirty="0" err="1">
                <a:latin typeface="Segoe UI Light" panose="020B0502040204020203" pitchFamily="34" charset="0"/>
              </a:rPr>
              <a:t>Мологе</a:t>
            </a:r>
            <a:r>
              <a:rPr lang="ru-RU" sz="1200" dirty="0">
                <a:latin typeface="Segoe UI Light" panose="020B0502040204020203" pitchFamily="34" charset="0"/>
              </a:rPr>
              <a:t> - «Русской Атлантиде», городу-призраку, исчезнувшему с лица земли более семи десятилетий назад.</a:t>
            </a:r>
          </a:p>
          <a:p>
            <a:pPr algn="just">
              <a:lnSpc>
                <a:spcPct val="120000"/>
              </a:lnSpc>
            </a:pPr>
            <a:r>
              <a:rPr lang="ru-RU" sz="1200" dirty="0">
                <a:latin typeface="Segoe UI Light" panose="020B0502040204020203" pitchFamily="34" charset="0"/>
              </a:rPr>
              <a:t>Экспозиция насчитывает сотни экспонатов, среди </a:t>
            </a:r>
          </a:p>
          <a:p>
            <a:pPr algn="just">
              <a:lnSpc>
                <a:spcPct val="120000"/>
              </a:lnSpc>
            </a:pPr>
            <a:r>
              <a:rPr lang="ru-RU" sz="1200" dirty="0">
                <a:latin typeface="Segoe UI Light" panose="020B0502040204020203" pitchFamily="34" charset="0"/>
              </a:rPr>
              <a:t>которых дворянская мебель, церковная утварь, вещи домашнего обихода, а также предметы, найденные в ходе археологических раскопок и экспедиций на Рыбинское водохранилище.  </a:t>
            </a:r>
          </a:p>
          <a:p>
            <a:pPr algn="just">
              <a:lnSpc>
                <a:spcPct val="120000"/>
              </a:lnSpc>
            </a:pPr>
            <a:r>
              <a:rPr lang="ru-RU" sz="1200" dirty="0">
                <a:latin typeface="Segoe UI Light" panose="020B0502040204020203" pitchFamily="34" charset="0"/>
              </a:rPr>
              <a:t>В конце экскурсии посетителям демонстрируются кадры кинохроник о переселении </a:t>
            </a:r>
            <a:r>
              <a:rPr lang="ru-RU" sz="1200" dirty="0" err="1">
                <a:latin typeface="Segoe UI Light" panose="020B0502040204020203" pitchFamily="34" charset="0"/>
              </a:rPr>
              <a:t>мологжан</a:t>
            </a:r>
            <a:r>
              <a:rPr lang="ru-RU" sz="1200" dirty="0">
                <a:latin typeface="Segoe UI Light" panose="020B0502040204020203" pitchFamily="34" charset="0"/>
              </a:rPr>
              <a:t> и современном состоянии Рыбинского водохранилища.</a:t>
            </a:r>
          </a:p>
        </p:txBody>
      </p:sp>
      <p:pic>
        <p:nvPicPr>
          <p:cNvPr id="13" name="Рисунок 1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004282" y="768945"/>
            <a:ext cx="5921017" cy="4926471"/>
          </a:xfrm>
        </p:spPr>
      </p:pic>
      <p:sp>
        <p:nvSpPr>
          <p:cNvPr id="14" name="Rectangle 17"/>
          <p:cNvSpPr/>
          <p:nvPr/>
        </p:nvSpPr>
        <p:spPr>
          <a:xfrm>
            <a:off x="1150338" y="971817"/>
            <a:ext cx="4236623" cy="1569660"/>
          </a:xfrm>
          <a:prstGeom prst="rect">
            <a:avLst/>
          </a:prstGeom>
        </p:spPr>
        <p:txBody>
          <a:bodyPr wrap="square">
            <a:spAutoFit/>
          </a:bodyPr>
          <a:lstStyle/>
          <a:p>
            <a:pPr algn="r"/>
            <a:r>
              <a:rPr lang="ru-RU" sz="3200" dirty="0">
                <a:latin typeface="HelveticaNeue medium" panose="00000400000000000000" pitchFamily="2" charset="0"/>
                <a:cs typeface="Segoe UI" panose="020B0502040204020203" pitchFamily="34" charset="0"/>
              </a:rPr>
              <a:t>Музей </a:t>
            </a:r>
          </a:p>
          <a:p>
            <a:pPr algn="r"/>
            <a:r>
              <a:rPr lang="ru-RU" sz="3200" dirty="0" err="1">
                <a:latin typeface="HelveticaNeue medium" panose="00000400000000000000" pitchFamily="2" charset="0"/>
                <a:cs typeface="Segoe UI" panose="020B0502040204020203" pitchFamily="34" charset="0"/>
              </a:rPr>
              <a:t>Мологского</a:t>
            </a:r>
            <a:r>
              <a:rPr lang="ru-RU" sz="3200" dirty="0">
                <a:latin typeface="HelveticaNeue medium" panose="00000400000000000000" pitchFamily="2" charset="0"/>
                <a:cs typeface="Segoe UI" panose="020B0502040204020203" pitchFamily="34" charset="0"/>
              </a:rPr>
              <a:t> </a:t>
            </a:r>
          </a:p>
          <a:p>
            <a:pPr algn="r"/>
            <a:r>
              <a:rPr lang="ru-RU" sz="3200" dirty="0">
                <a:latin typeface="HelveticaNeue medium" panose="00000400000000000000" pitchFamily="2" charset="0"/>
                <a:cs typeface="Segoe UI" panose="020B0502040204020203" pitchFamily="34" charset="0"/>
              </a:rPr>
              <a:t>края</a:t>
            </a:r>
            <a:endParaRPr lang="en-US" sz="3200" dirty="0">
              <a:latin typeface="HelveticaNeue medium" panose="00000400000000000000" pitchFamily="2" charset="0"/>
              <a:cs typeface="Segoe UI" panose="020B0502040204020203" pitchFamily="34" charset="0"/>
            </a:endParaRPr>
          </a:p>
        </p:txBody>
      </p:sp>
      <p:sp>
        <p:nvSpPr>
          <p:cNvPr id="10" name="Прямоугольник 9"/>
          <p:cNvSpPr/>
          <p:nvPr/>
        </p:nvSpPr>
        <p:spPr>
          <a:xfrm>
            <a:off x="1381125" y="6400800"/>
            <a:ext cx="295275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98332" y="2409824"/>
            <a:ext cx="563668" cy="221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163050" y="6319837"/>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94" y="147976"/>
            <a:ext cx="524142" cy="524142"/>
          </a:xfrm>
          <a:prstGeom prst="rect">
            <a:avLst/>
          </a:prstGeom>
        </p:spPr>
      </p:pic>
    </p:spTree>
    <p:extLst>
      <p:ext uri="{BB962C8B-B14F-4D97-AF65-F5344CB8AC3E}">
        <p14:creationId xmlns:p14="http://schemas.microsoft.com/office/powerpoint/2010/main" val="25835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6429" t="16243" r="16746" b="16173"/>
          <a:stretch/>
        </p:blipFill>
        <p:spPr>
          <a:xfrm>
            <a:off x="-43544" y="-43544"/>
            <a:ext cx="12221029" cy="6952343"/>
          </a:xfrm>
          <a:prstGeom prst="rect">
            <a:avLst/>
          </a:prstGeom>
        </p:spPr>
      </p:pic>
      <p:sp>
        <p:nvSpPr>
          <p:cNvPr id="9" name="Блок-схема: документ 8"/>
          <p:cNvSpPr/>
          <p:nvPr/>
        </p:nvSpPr>
        <p:spPr>
          <a:xfrm>
            <a:off x="-56537" y="-24321"/>
            <a:ext cx="2949091" cy="7015671"/>
          </a:xfrm>
          <a:prstGeom prst="flowChartDocument">
            <a:avLst/>
          </a:prstGeom>
          <a:solidFill>
            <a:srgbClr val="F2F2F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6538" y="0"/>
            <a:ext cx="2949091" cy="6001643"/>
          </a:xfrm>
          <a:prstGeom prst="rect">
            <a:avLst/>
          </a:prstGeom>
        </p:spPr>
        <p:txBody>
          <a:bodyPr wrap="square">
            <a:spAutoFit/>
          </a:bodyPr>
          <a:lstStyle/>
          <a:p>
            <a:pPr algn="ctr"/>
            <a:r>
              <a:rPr lang="ru-RU" sz="3200" b="1" dirty="0">
                <a:latin typeface="Gabriola" panose="04040605051002020D02" pitchFamily="82" charset="0"/>
              </a:rPr>
              <a:t>От Ярославля</a:t>
            </a:r>
          </a:p>
          <a:p>
            <a:pPr algn="ctr"/>
            <a:r>
              <a:rPr lang="ru-RU" sz="3200" b="1" dirty="0">
                <a:latin typeface="Gabriola" panose="04040605051002020D02" pitchFamily="82" charset="0"/>
              </a:rPr>
              <a:t> 82 километра</a:t>
            </a:r>
          </a:p>
          <a:p>
            <a:pPr algn="ctr"/>
            <a:r>
              <a:rPr lang="ru-RU" sz="3200" b="1" dirty="0" smtClean="0">
                <a:latin typeface="Gabriola" panose="04040605051002020D02" pitchFamily="82" charset="0"/>
              </a:rPr>
              <a:t>1,5 часа</a:t>
            </a:r>
            <a:endParaRPr lang="ru-RU" sz="3200" b="1" dirty="0">
              <a:latin typeface="Gabriola" panose="04040605051002020D02" pitchFamily="82" charset="0"/>
            </a:endParaRPr>
          </a:p>
          <a:p>
            <a:pPr algn="ctr"/>
            <a:endParaRPr lang="ru-RU" sz="3200" b="1" dirty="0">
              <a:latin typeface="Gabriola" panose="04040605051002020D02" pitchFamily="82" charset="0"/>
            </a:endParaRPr>
          </a:p>
          <a:p>
            <a:pPr algn="ctr"/>
            <a:r>
              <a:rPr lang="ru-RU" sz="3200" b="1" dirty="0">
                <a:latin typeface="Gabriola" panose="04040605051002020D02" pitchFamily="82" charset="0"/>
              </a:rPr>
              <a:t>От Москвы  </a:t>
            </a:r>
          </a:p>
          <a:p>
            <a:pPr algn="ctr"/>
            <a:r>
              <a:rPr lang="ru-RU" sz="3200" b="1" dirty="0">
                <a:latin typeface="Gabriola" panose="04040605051002020D02" pitchFamily="82" charset="0"/>
              </a:rPr>
              <a:t>366 километров</a:t>
            </a:r>
          </a:p>
          <a:p>
            <a:pPr algn="ctr"/>
            <a:r>
              <a:rPr lang="ru-RU" sz="3200" b="1" dirty="0">
                <a:latin typeface="Gabriola" panose="04040605051002020D02" pitchFamily="82" charset="0"/>
              </a:rPr>
              <a:t>5 часов</a:t>
            </a:r>
          </a:p>
          <a:p>
            <a:pPr algn="ctr"/>
            <a:endParaRPr lang="ru-RU" sz="3200" b="1" dirty="0">
              <a:latin typeface="Gabriola" panose="04040605051002020D02" pitchFamily="82" charset="0"/>
            </a:endParaRPr>
          </a:p>
          <a:p>
            <a:pPr algn="ctr"/>
            <a:r>
              <a:rPr lang="ru-RU" sz="3200" b="1" dirty="0">
                <a:latin typeface="Gabriola" panose="04040605051002020D02" pitchFamily="82" charset="0"/>
                <a:cs typeface="Gautami" panose="020B0502040204020203" pitchFamily="34" charset="0"/>
              </a:rPr>
              <a:t>От </a:t>
            </a:r>
          </a:p>
          <a:p>
            <a:pPr algn="ctr"/>
            <a:r>
              <a:rPr lang="ru-RU" sz="2800" b="1" dirty="0">
                <a:latin typeface="Gabriola" panose="04040605051002020D02" pitchFamily="82" charset="0"/>
                <a:cs typeface="Gautami" panose="020B0502040204020203" pitchFamily="34" charset="0"/>
              </a:rPr>
              <a:t>Санкт-Петербурга</a:t>
            </a:r>
            <a:r>
              <a:rPr lang="ru-RU" sz="3200" b="1" dirty="0">
                <a:latin typeface="Gabriola" panose="04040605051002020D02" pitchFamily="82" charset="0"/>
                <a:cs typeface="Gautami" panose="020B0502040204020203" pitchFamily="34" charset="0"/>
              </a:rPr>
              <a:t> </a:t>
            </a:r>
          </a:p>
          <a:p>
            <a:pPr algn="ctr"/>
            <a:r>
              <a:rPr lang="ru-RU" sz="3200" b="1" dirty="0">
                <a:latin typeface="Gabriola" panose="04040605051002020D02" pitchFamily="82" charset="0"/>
              </a:rPr>
              <a:t>624 километра</a:t>
            </a:r>
          </a:p>
          <a:p>
            <a:pPr algn="ctr"/>
            <a:r>
              <a:rPr lang="ru-RU" sz="3200" b="1" dirty="0">
                <a:latin typeface="Gabriola" panose="04040605051002020D02" pitchFamily="82" charset="0"/>
              </a:rPr>
              <a:t>10 часов</a:t>
            </a:r>
          </a:p>
        </p:txBody>
      </p:sp>
      <p:sp>
        <p:nvSpPr>
          <p:cNvPr id="5" name="5-конечная звезда 4"/>
          <p:cNvSpPr/>
          <p:nvPr/>
        </p:nvSpPr>
        <p:spPr>
          <a:xfrm>
            <a:off x="3424335" y="1109097"/>
            <a:ext cx="354563" cy="383801"/>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 name="5-конечная звезда 5"/>
          <p:cNvSpPr/>
          <p:nvPr/>
        </p:nvSpPr>
        <p:spPr>
          <a:xfrm>
            <a:off x="8403835" y="3240726"/>
            <a:ext cx="354563" cy="383801"/>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 name="5-конечная звезда 6"/>
          <p:cNvSpPr/>
          <p:nvPr/>
        </p:nvSpPr>
        <p:spPr>
          <a:xfrm>
            <a:off x="7806613" y="5957905"/>
            <a:ext cx="354563" cy="383801"/>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8" name="5-конечная звезда 7"/>
          <p:cNvSpPr/>
          <p:nvPr/>
        </p:nvSpPr>
        <p:spPr>
          <a:xfrm>
            <a:off x="9112898" y="3741885"/>
            <a:ext cx="354563" cy="383801"/>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5993161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10829" y="1791424"/>
            <a:ext cx="2992964" cy="3395738"/>
          </a:xfrm>
          <a:prstGeom prst="rect">
            <a:avLst/>
          </a:prstGeom>
        </p:spPr>
        <p:txBody>
          <a:bodyPr wrap="square">
            <a:spAutoFit/>
          </a:bodyPr>
          <a:lstStyle/>
          <a:p>
            <a:pPr algn="just">
              <a:lnSpc>
                <a:spcPct val="120000"/>
              </a:lnSpc>
            </a:pPr>
            <a:r>
              <a:rPr lang="ru-RU" sz="1200" dirty="0">
                <a:latin typeface="Segoe UI Light" panose="020B0502040204020203" pitchFamily="34" charset="0"/>
                <a:cs typeface="Segoe UI Light" panose="020B0502040204020203" pitchFamily="34" charset="0"/>
              </a:rPr>
              <a:t>Этот музей ориентирован на любителей народных промыслов, которые могут увезти из нашего города необычные сувениры «Рыбинские рыбы». Эти уникальные изделия сделаны на любой вкус и цвет, начиная от внушительных деревянных, искусно расписанных представительниц речной фауны до совсем маленьких глиняных, которые легко уместятся даже в детской ладошке. Музей задуман как интерактивный, здесь все желающие могут принять участие в мастер-классе «Нарисуй и раскрась рыбу своей мечты» и приобрести оригинальный сувенир на память.</a:t>
            </a:r>
            <a:endParaRPr lang="en-US" sz="1200" dirty="0">
              <a:latin typeface="Segoe UI Light" panose="020B0502040204020203" pitchFamily="34" charset="0"/>
              <a:cs typeface="Segoe UI Light" panose="020B0502040204020203" pitchFamily="34" charset="0"/>
            </a:endParaRPr>
          </a:p>
        </p:txBody>
      </p:sp>
      <p:sp>
        <p:nvSpPr>
          <p:cNvPr id="12" name="Rectangle 11"/>
          <p:cNvSpPr/>
          <p:nvPr/>
        </p:nvSpPr>
        <p:spPr>
          <a:xfrm>
            <a:off x="669471" y="2531924"/>
            <a:ext cx="2872992" cy="1754326"/>
          </a:xfrm>
          <a:prstGeom prst="rect">
            <a:avLst/>
          </a:prstGeom>
        </p:spPr>
        <p:txBody>
          <a:bodyPr wrap="square">
            <a:spAutoFit/>
          </a:bodyPr>
          <a:lstStyle/>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Музей Советской эпохи</a:t>
            </a:r>
            <a:endParaRPr lang="en-US" sz="3600" dirty="0">
              <a:solidFill>
                <a:schemeClr val="tx1">
                  <a:lumMod val="65000"/>
                  <a:lumOff val="35000"/>
                </a:schemeClr>
              </a:solidFill>
              <a:latin typeface="HelveticaNeue medium" panose="00000400000000000000" pitchFamily="2" charset="0"/>
              <a:cs typeface="Segoe UI" panose="020B0502040204020203" pitchFamily="34" charset="0"/>
            </a:endParaRPr>
          </a:p>
        </p:txBody>
      </p:sp>
      <p:grpSp>
        <p:nvGrpSpPr>
          <p:cNvPr id="2" name="Group 1"/>
          <p:cNvGrpSpPr/>
          <p:nvPr/>
        </p:nvGrpSpPr>
        <p:grpSpPr>
          <a:xfrm>
            <a:off x="5208815" y="2541816"/>
            <a:ext cx="1774370" cy="1774368"/>
            <a:chOff x="5208815" y="2541816"/>
            <a:chExt cx="1774370" cy="1774368"/>
          </a:xfrm>
        </p:grpSpPr>
        <p:sp>
          <p:nvSpPr>
            <p:cNvPr id="7" name="Oval 6"/>
            <p:cNvSpPr/>
            <p:nvPr/>
          </p:nvSpPr>
          <p:spPr>
            <a:xfrm>
              <a:off x="5208815" y="2541816"/>
              <a:ext cx="1774370" cy="1774368"/>
            </a:xfrm>
            <a:prstGeom prst="ellipse">
              <a:avLst/>
            </a:prstGeom>
            <a:solidFill>
              <a:schemeClr val="bg1"/>
            </a:solidFill>
            <a:ln>
              <a:noFill/>
            </a:ln>
            <a:effectLst>
              <a:outerShdw blurRad="127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5516881" y="3338440"/>
              <a:ext cx="1158238" cy="181120"/>
              <a:chOff x="3529470" y="3027655"/>
              <a:chExt cx="5133061" cy="802691"/>
            </a:xfrm>
            <a:effectLst/>
          </p:grpSpPr>
          <p:sp>
            <p:nvSpPr>
              <p:cNvPr id="17" name="Freeform: Shape 16"/>
              <p:cNvSpPr/>
              <p:nvPr/>
            </p:nvSpPr>
            <p:spPr>
              <a:xfrm>
                <a:off x="7480093" y="3040999"/>
                <a:ext cx="94968" cy="45748"/>
              </a:xfrm>
              <a:custGeom>
                <a:avLst/>
                <a:gdLst>
                  <a:gd name="connsiteX0" fmla="*/ 0 w 94968"/>
                  <a:gd name="connsiteY0" fmla="*/ 0 h 45748"/>
                  <a:gd name="connsiteX1" fmla="*/ 11379 w 94968"/>
                  <a:gd name="connsiteY1" fmla="*/ 1635 h 45748"/>
                  <a:gd name="connsiteX2" fmla="*/ 92930 w 94968"/>
                  <a:gd name="connsiteY2" fmla="*/ 43396 h 45748"/>
                  <a:gd name="connsiteX3" fmla="*/ 94968 w 94968"/>
                  <a:gd name="connsiteY3" fmla="*/ 45748 h 45748"/>
                  <a:gd name="connsiteX4" fmla="*/ 0 w 94968"/>
                  <a:gd name="connsiteY4" fmla="*/ 0 h 4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68" h="45748">
                    <a:moveTo>
                      <a:pt x="0" y="0"/>
                    </a:moveTo>
                    <a:lnTo>
                      <a:pt x="11379" y="1635"/>
                    </a:lnTo>
                    <a:cubicBezTo>
                      <a:pt x="42341" y="11092"/>
                      <a:pt x="69525" y="25012"/>
                      <a:pt x="92930" y="43396"/>
                    </a:cubicBezTo>
                    <a:lnTo>
                      <a:pt x="94968" y="45748"/>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Shape 17"/>
              <p:cNvSpPr/>
              <p:nvPr/>
            </p:nvSpPr>
            <p:spPr>
              <a:xfrm>
                <a:off x="7991285" y="3361841"/>
                <a:ext cx="13034" cy="7571"/>
              </a:xfrm>
              <a:custGeom>
                <a:avLst/>
                <a:gdLst>
                  <a:gd name="connsiteX0" fmla="*/ 2909 w 13034"/>
                  <a:gd name="connsiteY0" fmla="*/ 0 h 7571"/>
                  <a:gd name="connsiteX1" fmla="*/ 13034 w 13034"/>
                  <a:gd name="connsiteY1" fmla="*/ 7571 h 7571"/>
                  <a:gd name="connsiteX2" fmla="*/ 0 w 13034"/>
                  <a:gd name="connsiteY2" fmla="*/ 7571 h 7571"/>
                  <a:gd name="connsiteX3" fmla="*/ 2909 w 13034"/>
                  <a:gd name="connsiteY3" fmla="*/ 0 h 7571"/>
                </a:gdLst>
                <a:ahLst/>
                <a:cxnLst>
                  <a:cxn ang="0">
                    <a:pos x="connsiteX0" y="connsiteY0"/>
                  </a:cxn>
                  <a:cxn ang="0">
                    <a:pos x="connsiteX1" y="connsiteY1"/>
                  </a:cxn>
                  <a:cxn ang="0">
                    <a:pos x="connsiteX2" y="connsiteY2"/>
                  </a:cxn>
                  <a:cxn ang="0">
                    <a:pos x="connsiteX3" y="connsiteY3"/>
                  </a:cxn>
                </a:cxnLst>
                <a:rect l="l" t="t" r="r" b="b"/>
                <a:pathLst>
                  <a:path w="13034" h="7571">
                    <a:moveTo>
                      <a:pt x="2909" y="0"/>
                    </a:moveTo>
                    <a:lnTo>
                      <a:pt x="13034" y="7571"/>
                    </a:lnTo>
                    <a:lnTo>
                      <a:pt x="0" y="7571"/>
                    </a:lnTo>
                    <a:lnTo>
                      <a:pt x="2909"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a:off x="3570702" y="3039923"/>
                <a:ext cx="5051519" cy="763340"/>
                <a:chOff x="3570702" y="3039923"/>
                <a:chExt cx="5051519" cy="763340"/>
              </a:xfrm>
              <a:gradFill>
                <a:gsLst>
                  <a:gs pos="0">
                    <a:schemeClr val="accent1">
                      <a:lumMod val="60000"/>
                      <a:lumOff val="40000"/>
                    </a:schemeClr>
                  </a:gs>
                  <a:gs pos="100000">
                    <a:schemeClr val="accent5">
                      <a:lumMod val="60000"/>
                      <a:lumOff val="40000"/>
                    </a:schemeClr>
                  </a:gs>
                </a:gsLst>
                <a:lin ang="3000000" scaled="0"/>
              </a:gradFill>
            </p:grpSpPr>
            <p:sp>
              <p:nvSpPr>
                <p:cNvPr id="34" name="Freeform: Shape 33"/>
                <p:cNvSpPr/>
                <p:nvPr/>
              </p:nvSpPr>
              <p:spPr>
                <a:xfrm>
                  <a:off x="4017850" y="3039923"/>
                  <a:ext cx="319569" cy="359613"/>
                </a:xfrm>
                <a:custGeom>
                  <a:avLst/>
                  <a:gdLst>
                    <a:gd name="connsiteX0" fmla="*/ 202145 w 319569"/>
                    <a:gd name="connsiteY0" fmla="*/ 0 h 359613"/>
                    <a:gd name="connsiteX1" fmla="*/ 319569 w 319569"/>
                    <a:gd name="connsiteY1" fmla="*/ 0 h 359613"/>
                    <a:gd name="connsiteX2" fmla="*/ 319569 w 319569"/>
                    <a:gd name="connsiteY2" fmla="*/ 264120 h 359613"/>
                    <a:gd name="connsiteX3" fmla="*/ 191869 w 319569"/>
                    <a:gd name="connsiteY3" fmla="*/ 359613 h 359613"/>
                    <a:gd name="connsiteX4" fmla="*/ 188350 w 319569"/>
                    <a:gd name="connsiteY4" fmla="*/ 329756 h 359613"/>
                    <a:gd name="connsiteX5" fmla="*/ 108600 w 319569"/>
                    <a:gd name="connsiteY5" fmla="*/ 186871 h 359613"/>
                    <a:gd name="connsiteX6" fmla="*/ 16945 w 319569"/>
                    <a:gd name="connsiteY6" fmla="*/ 125831 h 359613"/>
                    <a:gd name="connsiteX7" fmla="*/ 0 w 319569"/>
                    <a:gd name="connsiteY7" fmla="*/ 120646 h 359613"/>
                    <a:gd name="connsiteX8" fmla="*/ 103135 w 319569"/>
                    <a:gd name="connsiteY8" fmla="*/ 43523 h 359613"/>
                    <a:gd name="connsiteX9" fmla="*/ 143625 w 319569"/>
                    <a:gd name="connsiteY9" fmla="*/ 69063 h 359613"/>
                    <a:gd name="connsiteX10" fmla="*/ 202145 w 319569"/>
                    <a:gd name="connsiteY10" fmla="*/ 126187 h 359613"/>
                    <a:gd name="connsiteX11" fmla="*/ 202145 w 319569"/>
                    <a:gd name="connsiteY11" fmla="*/ 0 h 35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569" h="359613">
                      <a:moveTo>
                        <a:pt x="202145" y="0"/>
                      </a:moveTo>
                      <a:lnTo>
                        <a:pt x="319569" y="0"/>
                      </a:lnTo>
                      <a:lnTo>
                        <a:pt x="319569" y="264120"/>
                      </a:lnTo>
                      <a:lnTo>
                        <a:pt x="191869" y="359613"/>
                      </a:lnTo>
                      <a:lnTo>
                        <a:pt x="188350" y="329756"/>
                      </a:lnTo>
                      <a:cubicBezTo>
                        <a:pt x="176616" y="274673"/>
                        <a:pt x="150033" y="227044"/>
                        <a:pt x="108600" y="186871"/>
                      </a:cubicBezTo>
                      <a:cubicBezTo>
                        <a:pt x="80979" y="160089"/>
                        <a:pt x="50427" y="139743"/>
                        <a:pt x="16945" y="125831"/>
                      </a:cubicBezTo>
                      <a:lnTo>
                        <a:pt x="0" y="120646"/>
                      </a:lnTo>
                      <a:lnTo>
                        <a:pt x="103135" y="43523"/>
                      </a:lnTo>
                      <a:lnTo>
                        <a:pt x="143625" y="69063"/>
                      </a:lnTo>
                      <a:cubicBezTo>
                        <a:pt x="164912" y="85859"/>
                        <a:pt x="184419" y="104901"/>
                        <a:pt x="202145" y="126187"/>
                      </a:cubicBezTo>
                      <a:lnTo>
                        <a:pt x="202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Freeform: Shape 34"/>
                <p:cNvSpPr/>
                <p:nvPr/>
              </p:nvSpPr>
              <p:spPr>
                <a:xfrm>
                  <a:off x="4629036" y="3039923"/>
                  <a:ext cx="117424" cy="75950"/>
                </a:xfrm>
                <a:custGeom>
                  <a:avLst/>
                  <a:gdLst>
                    <a:gd name="connsiteX0" fmla="*/ 0 w 117424"/>
                    <a:gd name="connsiteY0" fmla="*/ 0 h 75950"/>
                    <a:gd name="connsiteX1" fmla="*/ 117424 w 117424"/>
                    <a:gd name="connsiteY1" fmla="*/ 0 h 75950"/>
                    <a:gd name="connsiteX2" fmla="*/ 117424 w 117424"/>
                    <a:gd name="connsiteY2" fmla="*/ 14452 h 75950"/>
                    <a:gd name="connsiteX3" fmla="*/ 39213 w 117424"/>
                    <a:gd name="connsiteY3" fmla="*/ 52128 h 75950"/>
                    <a:gd name="connsiteX4" fmla="*/ 0 w 117424"/>
                    <a:gd name="connsiteY4" fmla="*/ 75950 h 75950"/>
                    <a:gd name="connsiteX5" fmla="*/ 0 w 117424"/>
                    <a:gd name="connsiteY5" fmla="*/ 0 h 7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24" h="75950">
                      <a:moveTo>
                        <a:pt x="0" y="0"/>
                      </a:moveTo>
                      <a:lnTo>
                        <a:pt x="117424" y="0"/>
                      </a:lnTo>
                      <a:lnTo>
                        <a:pt x="117424" y="14452"/>
                      </a:lnTo>
                      <a:lnTo>
                        <a:pt x="39213" y="52128"/>
                      </a:lnTo>
                      <a:lnTo>
                        <a:pt x="0" y="7595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reeform: Shape 35"/>
                <p:cNvSpPr/>
                <p:nvPr/>
              </p:nvSpPr>
              <p:spPr>
                <a:xfrm>
                  <a:off x="7892842" y="3063541"/>
                  <a:ext cx="326261" cy="298300"/>
                </a:xfrm>
                <a:custGeom>
                  <a:avLst/>
                  <a:gdLst>
                    <a:gd name="connsiteX0" fmla="*/ 213876 w 326261"/>
                    <a:gd name="connsiteY0" fmla="*/ 0 h 298300"/>
                    <a:gd name="connsiteX1" fmla="*/ 326261 w 326261"/>
                    <a:gd name="connsiteY1" fmla="*/ 84040 h 298300"/>
                    <a:gd name="connsiteX2" fmla="*/ 319935 w 326261"/>
                    <a:gd name="connsiteY2" fmla="*/ 84654 h 298300"/>
                    <a:gd name="connsiteX3" fmla="*/ 192865 w 326261"/>
                    <a:gd name="connsiteY3" fmla="*/ 144851 h 298300"/>
                    <a:gd name="connsiteX4" fmla="*/ 132756 w 326261"/>
                    <a:gd name="connsiteY4" fmla="*/ 216571 h 298300"/>
                    <a:gd name="connsiteX5" fmla="*/ 101353 w 326261"/>
                    <a:gd name="connsiteY5" fmla="*/ 298300 h 298300"/>
                    <a:gd name="connsiteX6" fmla="*/ 0 w 326261"/>
                    <a:gd name="connsiteY6" fmla="*/ 222509 h 298300"/>
                    <a:gd name="connsiteX7" fmla="*/ 25418 w 326261"/>
                    <a:gd name="connsiteY7" fmla="*/ 162742 h 298300"/>
                    <a:gd name="connsiteX8" fmla="*/ 169132 w 326261"/>
                    <a:gd name="connsiteY8" fmla="*/ 19029 h 298300"/>
                    <a:gd name="connsiteX9" fmla="*/ 213876 w 326261"/>
                    <a:gd name="connsiteY9" fmla="*/ 0 h 29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261" h="298300">
                      <a:moveTo>
                        <a:pt x="213876" y="0"/>
                      </a:moveTo>
                      <a:lnTo>
                        <a:pt x="326261" y="84040"/>
                      </a:lnTo>
                      <a:lnTo>
                        <a:pt x="319935" y="84654"/>
                      </a:lnTo>
                      <a:cubicBezTo>
                        <a:pt x="271725" y="93321"/>
                        <a:pt x="229368" y="113386"/>
                        <a:pt x="192865" y="144851"/>
                      </a:cubicBezTo>
                      <a:cubicBezTo>
                        <a:pt x="168529" y="165828"/>
                        <a:pt x="148493" y="189734"/>
                        <a:pt x="132756" y="216571"/>
                      </a:cubicBezTo>
                      <a:lnTo>
                        <a:pt x="101353" y="298300"/>
                      </a:lnTo>
                      <a:lnTo>
                        <a:pt x="0" y="222509"/>
                      </a:lnTo>
                      <a:lnTo>
                        <a:pt x="25418" y="162742"/>
                      </a:lnTo>
                      <a:cubicBezTo>
                        <a:pt x="61152" y="102667"/>
                        <a:pt x="109056" y="54762"/>
                        <a:pt x="169132" y="19029"/>
                      </a:cubicBezTo>
                      <a:lnTo>
                        <a:pt x="2138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Freeform: Shape 36"/>
                <p:cNvSpPr/>
                <p:nvPr/>
              </p:nvSpPr>
              <p:spPr>
                <a:xfrm>
                  <a:off x="8004320" y="3369412"/>
                  <a:ext cx="575953" cy="112166"/>
                </a:xfrm>
                <a:custGeom>
                  <a:avLst/>
                  <a:gdLst>
                    <a:gd name="connsiteX0" fmla="*/ 0 w 575953"/>
                    <a:gd name="connsiteY0" fmla="*/ 0 h 112166"/>
                    <a:gd name="connsiteX1" fmla="*/ 467716 w 575953"/>
                    <a:gd name="connsiteY1" fmla="*/ 0 h 112166"/>
                    <a:gd name="connsiteX2" fmla="*/ 503891 w 575953"/>
                    <a:gd name="connsiteY2" fmla="*/ 32878 h 112166"/>
                    <a:gd name="connsiteX3" fmla="*/ 575953 w 575953"/>
                    <a:gd name="connsiteY3" fmla="*/ 112166 h 112166"/>
                    <a:gd name="connsiteX4" fmla="*/ 135771 w 575953"/>
                    <a:gd name="connsiteY4" fmla="*/ 112166 h 112166"/>
                    <a:gd name="connsiteX5" fmla="*/ 69730 w 575953"/>
                    <a:gd name="connsiteY5" fmla="*/ 52144 h 112166"/>
                    <a:gd name="connsiteX6" fmla="*/ 0 w 575953"/>
                    <a:gd name="connsiteY6" fmla="*/ 0 h 11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953" h="112166">
                      <a:moveTo>
                        <a:pt x="0" y="0"/>
                      </a:moveTo>
                      <a:lnTo>
                        <a:pt x="467716" y="0"/>
                      </a:lnTo>
                      <a:lnTo>
                        <a:pt x="503891" y="32878"/>
                      </a:lnTo>
                      <a:lnTo>
                        <a:pt x="575953" y="112166"/>
                      </a:lnTo>
                      <a:lnTo>
                        <a:pt x="135771" y="112166"/>
                      </a:lnTo>
                      <a:lnTo>
                        <a:pt x="69730" y="5214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reeform: Shape 37"/>
                <p:cNvSpPr/>
                <p:nvPr/>
              </p:nvSpPr>
              <p:spPr>
                <a:xfrm>
                  <a:off x="3570702" y="3495637"/>
                  <a:ext cx="310184" cy="307626"/>
                </a:xfrm>
                <a:custGeom>
                  <a:avLst/>
                  <a:gdLst>
                    <a:gd name="connsiteX0" fmla="*/ 90568 w 310184"/>
                    <a:gd name="connsiteY0" fmla="*/ 0 h 307626"/>
                    <a:gd name="connsiteX1" fmla="*/ 102235 w 310184"/>
                    <a:gd name="connsiteY1" fmla="*/ 40847 h 307626"/>
                    <a:gd name="connsiteX2" fmla="*/ 159659 w 310184"/>
                    <a:gd name="connsiteY2" fmla="*/ 132503 h 307626"/>
                    <a:gd name="connsiteX3" fmla="*/ 297862 w 310184"/>
                    <a:gd name="connsiteY3" fmla="*/ 212253 h 307626"/>
                    <a:gd name="connsiteX4" fmla="*/ 310184 w 310184"/>
                    <a:gd name="connsiteY4" fmla="*/ 213720 h 307626"/>
                    <a:gd name="connsiteX5" fmla="*/ 224836 w 310184"/>
                    <a:gd name="connsiteY5" fmla="*/ 307626 h 307626"/>
                    <a:gd name="connsiteX6" fmla="*/ 157396 w 310184"/>
                    <a:gd name="connsiteY6" fmla="*/ 278106 h 307626"/>
                    <a:gd name="connsiteX7" fmla="*/ 13683 w 310184"/>
                    <a:gd name="connsiteY7" fmla="*/ 131926 h 307626"/>
                    <a:gd name="connsiteX8" fmla="*/ 0 w 310184"/>
                    <a:gd name="connsiteY8" fmla="*/ 99649 h 307626"/>
                    <a:gd name="connsiteX9" fmla="*/ 90568 w 310184"/>
                    <a:gd name="connsiteY9" fmla="*/ 0 h 30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84" h="307626">
                      <a:moveTo>
                        <a:pt x="90568" y="0"/>
                      </a:moveTo>
                      <a:lnTo>
                        <a:pt x="102235" y="40847"/>
                      </a:lnTo>
                      <a:cubicBezTo>
                        <a:pt x="115270" y="74329"/>
                        <a:pt x="134411" y="104881"/>
                        <a:pt x="159659" y="132503"/>
                      </a:cubicBezTo>
                      <a:cubicBezTo>
                        <a:pt x="197532" y="173935"/>
                        <a:pt x="243600" y="200519"/>
                        <a:pt x="297862" y="212253"/>
                      </a:cubicBezTo>
                      <a:lnTo>
                        <a:pt x="310184" y="213720"/>
                      </a:lnTo>
                      <a:lnTo>
                        <a:pt x="224836" y="307626"/>
                      </a:lnTo>
                      <a:lnTo>
                        <a:pt x="157396" y="278106"/>
                      </a:lnTo>
                      <a:cubicBezTo>
                        <a:pt x="97320" y="241356"/>
                        <a:pt x="49416" y="192629"/>
                        <a:pt x="13683" y="131926"/>
                      </a:cubicBezTo>
                      <a:lnTo>
                        <a:pt x="0" y="99649"/>
                      </a:lnTo>
                      <a:lnTo>
                        <a:pt x="9056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Freeform: Shape 38"/>
                <p:cNvSpPr/>
                <p:nvPr/>
              </p:nvSpPr>
              <p:spPr>
                <a:xfrm>
                  <a:off x="8359858" y="3607766"/>
                  <a:ext cx="262363" cy="176886"/>
                </a:xfrm>
                <a:custGeom>
                  <a:avLst/>
                  <a:gdLst>
                    <a:gd name="connsiteX0" fmla="*/ 116898 w 262363"/>
                    <a:gd name="connsiteY0" fmla="*/ 0 h 176886"/>
                    <a:gd name="connsiteX1" fmla="*/ 262363 w 262363"/>
                    <a:gd name="connsiteY1" fmla="*/ 0 h 176886"/>
                    <a:gd name="connsiteX2" fmla="*/ 116898 w 262363"/>
                    <a:gd name="connsiteY2" fmla="*/ 161239 h 176886"/>
                    <a:gd name="connsiteX3" fmla="*/ 82009 w 262363"/>
                    <a:gd name="connsiteY3" fmla="*/ 176886 h 176886"/>
                    <a:gd name="connsiteX4" fmla="*/ 0 w 262363"/>
                    <a:gd name="connsiteY4" fmla="*/ 86652 h 176886"/>
                    <a:gd name="connsiteX5" fmla="*/ 25105 w 262363"/>
                    <a:gd name="connsiteY5" fmla="*/ 77114 h 176886"/>
                    <a:gd name="connsiteX6" fmla="*/ 116898 w 262363"/>
                    <a:gd name="connsiteY6" fmla="*/ 0 h 17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363" h="176886">
                      <a:moveTo>
                        <a:pt x="116898" y="0"/>
                      </a:moveTo>
                      <a:lnTo>
                        <a:pt x="262363" y="0"/>
                      </a:lnTo>
                      <a:cubicBezTo>
                        <a:pt x="228772" y="67548"/>
                        <a:pt x="180282" y="121294"/>
                        <a:pt x="116898" y="161239"/>
                      </a:cubicBezTo>
                      <a:lnTo>
                        <a:pt x="82009" y="176886"/>
                      </a:lnTo>
                      <a:lnTo>
                        <a:pt x="0" y="86652"/>
                      </a:lnTo>
                      <a:lnTo>
                        <a:pt x="25105" y="77114"/>
                      </a:lnTo>
                      <a:cubicBezTo>
                        <a:pt x="61508" y="57762"/>
                        <a:pt x="92106" y="32058"/>
                        <a:pt x="1168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 name="Freeform: Shape 19"/>
              <p:cNvSpPr/>
              <p:nvPr/>
            </p:nvSpPr>
            <p:spPr>
              <a:xfrm>
                <a:off x="7545815" y="3072659"/>
                <a:ext cx="29246" cy="14088"/>
              </a:xfrm>
              <a:custGeom>
                <a:avLst/>
                <a:gdLst>
                  <a:gd name="connsiteX0" fmla="*/ 0 w 29246"/>
                  <a:gd name="connsiteY0" fmla="*/ 0 h 14088"/>
                  <a:gd name="connsiteX1" fmla="*/ 29245 w 29246"/>
                  <a:gd name="connsiteY1" fmla="*/ 14088 h 14088"/>
                  <a:gd name="connsiteX2" fmla="*/ 29246 w 29246"/>
                  <a:gd name="connsiteY2" fmla="*/ 14088 h 14088"/>
                  <a:gd name="connsiteX3" fmla="*/ 0 w 29246"/>
                  <a:gd name="connsiteY3" fmla="*/ 0 h 14088"/>
                </a:gdLst>
                <a:ahLst/>
                <a:cxnLst>
                  <a:cxn ang="0">
                    <a:pos x="connsiteX0" y="connsiteY0"/>
                  </a:cxn>
                  <a:cxn ang="0">
                    <a:pos x="connsiteX1" y="connsiteY1"/>
                  </a:cxn>
                  <a:cxn ang="0">
                    <a:pos x="connsiteX2" y="connsiteY2"/>
                  </a:cxn>
                  <a:cxn ang="0">
                    <a:pos x="connsiteX3" y="connsiteY3"/>
                  </a:cxn>
                </a:cxnLst>
                <a:rect l="l" t="t" r="r" b="b"/>
                <a:pathLst>
                  <a:path w="29246" h="14088">
                    <a:moveTo>
                      <a:pt x="0" y="0"/>
                    </a:moveTo>
                    <a:lnTo>
                      <a:pt x="29245" y="14088"/>
                    </a:lnTo>
                    <a:lnTo>
                      <a:pt x="29246" y="14088"/>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Shape 20"/>
              <p:cNvSpPr/>
              <p:nvPr/>
            </p:nvSpPr>
            <p:spPr>
              <a:xfrm>
                <a:off x="3529470" y="3027655"/>
                <a:ext cx="591514" cy="567631"/>
              </a:xfrm>
              <a:custGeom>
                <a:avLst/>
                <a:gdLst>
                  <a:gd name="connsiteX0" fmla="*/ 399593 w 591514"/>
                  <a:gd name="connsiteY0" fmla="*/ 0 h 567631"/>
                  <a:gd name="connsiteX1" fmla="*/ 562803 w 591514"/>
                  <a:gd name="connsiteY1" fmla="*/ 37681 h 567631"/>
                  <a:gd name="connsiteX2" fmla="*/ 591514 w 591514"/>
                  <a:gd name="connsiteY2" fmla="*/ 55791 h 567631"/>
                  <a:gd name="connsiteX3" fmla="*/ 488379 w 591514"/>
                  <a:gd name="connsiteY3" fmla="*/ 132914 h 567631"/>
                  <a:gd name="connsiteX4" fmla="*/ 452903 w 591514"/>
                  <a:gd name="connsiteY4" fmla="*/ 122059 h 567631"/>
                  <a:gd name="connsiteX5" fmla="*/ 396087 w 591514"/>
                  <a:gd name="connsiteY5" fmla="*/ 115672 h 567631"/>
                  <a:gd name="connsiteX6" fmla="*/ 200891 w 591514"/>
                  <a:gd name="connsiteY6" fmla="*/ 199139 h 567631"/>
                  <a:gd name="connsiteX7" fmla="*/ 122682 w 591514"/>
                  <a:gd name="connsiteY7" fmla="*/ 399593 h 567631"/>
                  <a:gd name="connsiteX8" fmla="*/ 128494 w 591514"/>
                  <a:gd name="connsiteY8" fmla="*/ 456409 h 567631"/>
                  <a:gd name="connsiteX9" fmla="*/ 131800 w 591514"/>
                  <a:gd name="connsiteY9" fmla="*/ 467982 h 567631"/>
                  <a:gd name="connsiteX10" fmla="*/ 41232 w 591514"/>
                  <a:gd name="connsiteY10" fmla="*/ 567631 h 567631"/>
                  <a:gd name="connsiteX11" fmla="*/ 14386 w 591514"/>
                  <a:gd name="connsiteY11" fmla="*/ 504303 h 567631"/>
                  <a:gd name="connsiteX12" fmla="*/ 0 w 591514"/>
                  <a:gd name="connsiteY12" fmla="*/ 399593 h 567631"/>
                  <a:gd name="connsiteX13" fmla="*/ 54914 w 591514"/>
                  <a:gd name="connsiteY13" fmla="*/ 198628 h 567631"/>
                  <a:gd name="connsiteX14" fmla="*/ 198628 w 591514"/>
                  <a:gd name="connsiteY14" fmla="*/ 54915 h 567631"/>
                  <a:gd name="connsiteX15" fmla="*/ 399593 w 591514"/>
                  <a:gd name="connsiteY15" fmla="*/ 0 h 5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514" h="567631">
                    <a:moveTo>
                      <a:pt x="399593" y="0"/>
                    </a:moveTo>
                    <a:cubicBezTo>
                      <a:pt x="458706" y="511"/>
                      <a:pt x="513110" y="13071"/>
                      <a:pt x="562803" y="37681"/>
                    </a:cubicBezTo>
                    <a:lnTo>
                      <a:pt x="591514" y="55791"/>
                    </a:lnTo>
                    <a:lnTo>
                      <a:pt x="488379" y="132914"/>
                    </a:lnTo>
                    <a:lnTo>
                      <a:pt x="452903" y="122059"/>
                    </a:lnTo>
                    <a:cubicBezTo>
                      <a:pt x="434697" y="118321"/>
                      <a:pt x="415758" y="116192"/>
                      <a:pt x="396087" y="115672"/>
                    </a:cubicBezTo>
                    <a:cubicBezTo>
                      <a:pt x="316454" y="117753"/>
                      <a:pt x="251388" y="145575"/>
                      <a:pt x="200891" y="199139"/>
                    </a:cubicBezTo>
                    <a:cubicBezTo>
                      <a:pt x="150395" y="252703"/>
                      <a:pt x="124325" y="319521"/>
                      <a:pt x="122682" y="399593"/>
                    </a:cubicBezTo>
                    <a:cubicBezTo>
                      <a:pt x="123093" y="419264"/>
                      <a:pt x="125030" y="438203"/>
                      <a:pt x="128494" y="456409"/>
                    </a:cubicBezTo>
                    <a:lnTo>
                      <a:pt x="131800" y="467982"/>
                    </a:lnTo>
                    <a:lnTo>
                      <a:pt x="41232" y="567631"/>
                    </a:lnTo>
                    <a:lnTo>
                      <a:pt x="14386" y="504303"/>
                    </a:lnTo>
                    <a:cubicBezTo>
                      <a:pt x="5233" y="470917"/>
                      <a:pt x="438" y="436014"/>
                      <a:pt x="0" y="399593"/>
                    </a:cubicBezTo>
                    <a:cubicBezTo>
                      <a:pt x="876" y="325691"/>
                      <a:pt x="19181" y="258703"/>
                      <a:pt x="54914" y="198628"/>
                    </a:cubicBezTo>
                    <a:cubicBezTo>
                      <a:pt x="90648" y="138553"/>
                      <a:pt x="138552" y="90648"/>
                      <a:pt x="198628" y="54915"/>
                    </a:cubicBezTo>
                    <a:cubicBezTo>
                      <a:pt x="258703" y="19181"/>
                      <a:pt x="325691" y="876"/>
                      <a:pt x="399593" y="0"/>
                    </a:cubicBez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Shape 21"/>
              <p:cNvSpPr/>
              <p:nvPr/>
            </p:nvSpPr>
            <p:spPr>
              <a:xfrm>
                <a:off x="6164073" y="3092342"/>
                <a:ext cx="685279" cy="731021"/>
              </a:xfrm>
              <a:custGeom>
                <a:avLst/>
                <a:gdLst>
                  <a:gd name="connsiteX0" fmla="*/ 13 w 685279"/>
                  <a:gd name="connsiteY0" fmla="*/ 0 h 731021"/>
                  <a:gd name="connsiteX1" fmla="*/ 117437 w 685279"/>
                  <a:gd name="connsiteY1" fmla="*/ 5929 h 731021"/>
                  <a:gd name="connsiteX2" fmla="*/ 117437 w 685279"/>
                  <a:gd name="connsiteY2" fmla="*/ 387484 h 731021"/>
                  <a:gd name="connsiteX3" fmla="*/ 168481 w 685279"/>
                  <a:gd name="connsiteY3" fmla="*/ 558581 h 731021"/>
                  <a:gd name="connsiteX4" fmla="*/ 315481 w 685279"/>
                  <a:gd name="connsiteY4" fmla="*/ 615322 h 731021"/>
                  <a:gd name="connsiteX5" fmla="*/ 500161 w 685279"/>
                  <a:gd name="connsiteY5" fmla="*/ 550257 h 731021"/>
                  <a:gd name="connsiteX6" fmla="*/ 567855 w 685279"/>
                  <a:gd name="connsiteY6" fmla="*/ 357690 h 731021"/>
                  <a:gd name="connsiteX7" fmla="*/ 567855 w 685279"/>
                  <a:gd name="connsiteY7" fmla="*/ 68802 h 731021"/>
                  <a:gd name="connsiteX8" fmla="*/ 685279 w 685279"/>
                  <a:gd name="connsiteY8" fmla="*/ 98995 h 731021"/>
                  <a:gd name="connsiteX9" fmla="*/ 685279 w 685279"/>
                  <a:gd name="connsiteY9" fmla="*/ 718725 h 731021"/>
                  <a:gd name="connsiteX10" fmla="*/ 567855 w 685279"/>
                  <a:gd name="connsiteY10" fmla="*/ 718725 h 731021"/>
                  <a:gd name="connsiteX11" fmla="*/ 567855 w 685279"/>
                  <a:gd name="connsiteY11" fmla="*/ 625837 h 731021"/>
                  <a:gd name="connsiteX12" fmla="*/ 458098 w 685279"/>
                  <a:gd name="connsiteY12" fmla="*/ 703390 h 731021"/>
                  <a:gd name="connsiteX13" fmla="*/ 315481 w 685279"/>
                  <a:gd name="connsiteY13" fmla="*/ 730993 h 731021"/>
                  <a:gd name="connsiteX14" fmla="*/ 74936 w 685279"/>
                  <a:gd name="connsiteY14" fmla="*/ 651250 h 731021"/>
                  <a:gd name="connsiteX15" fmla="*/ 13 w 685279"/>
                  <a:gd name="connsiteY15" fmla="*/ 387484 h 731021"/>
                  <a:gd name="connsiteX16" fmla="*/ 13 w 685279"/>
                  <a:gd name="connsiteY16" fmla="*/ 0 h 73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279" h="731021">
                    <a:moveTo>
                      <a:pt x="13" y="0"/>
                    </a:moveTo>
                    <a:lnTo>
                      <a:pt x="117437" y="5929"/>
                    </a:lnTo>
                    <a:lnTo>
                      <a:pt x="117437" y="387484"/>
                    </a:lnTo>
                    <a:cubicBezTo>
                      <a:pt x="117692" y="463685"/>
                      <a:pt x="134707" y="520718"/>
                      <a:pt x="168481" y="558581"/>
                    </a:cubicBezTo>
                    <a:cubicBezTo>
                      <a:pt x="202255" y="596445"/>
                      <a:pt x="251255" y="615358"/>
                      <a:pt x="315481" y="615322"/>
                    </a:cubicBezTo>
                    <a:cubicBezTo>
                      <a:pt x="394238" y="615212"/>
                      <a:pt x="455798" y="593524"/>
                      <a:pt x="500161" y="550257"/>
                    </a:cubicBezTo>
                    <a:cubicBezTo>
                      <a:pt x="544524" y="506989"/>
                      <a:pt x="567088" y="442800"/>
                      <a:pt x="567855" y="357690"/>
                    </a:cubicBezTo>
                    <a:lnTo>
                      <a:pt x="567855" y="68802"/>
                    </a:lnTo>
                    <a:lnTo>
                      <a:pt x="685279" y="98995"/>
                    </a:lnTo>
                    <a:lnTo>
                      <a:pt x="685279" y="718725"/>
                    </a:lnTo>
                    <a:lnTo>
                      <a:pt x="567855" y="718725"/>
                    </a:lnTo>
                    <a:lnTo>
                      <a:pt x="567855" y="625837"/>
                    </a:lnTo>
                    <a:cubicBezTo>
                      <a:pt x="537075" y="659356"/>
                      <a:pt x="500489" y="685207"/>
                      <a:pt x="458098" y="703390"/>
                    </a:cubicBezTo>
                    <a:cubicBezTo>
                      <a:pt x="415707" y="721573"/>
                      <a:pt x="368168" y="730774"/>
                      <a:pt x="315481" y="730993"/>
                    </a:cubicBezTo>
                    <a:cubicBezTo>
                      <a:pt x="205724" y="732016"/>
                      <a:pt x="125543" y="705435"/>
                      <a:pt x="74936" y="651250"/>
                    </a:cubicBezTo>
                    <a:cubicBezTo>
                      <a:pt x="24330" y="597065"/>
                      <a:pt x="-645" y="509143"/>
                      <a:pt x="13" y="387484"/>
                    </a:cubicBezTo>
                    <a:lnTo>
                      <a:pt x="13" y="0"/>
                    </a:ln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Shape 22"/>
              <p:cNvSpPr/>
              <p:nvPr/>
            </p:nvSpPr>
            <p:spPr>
              <a:xfrm>
                <a:off x="5148721" y="3113865"/>
                <a:ext cx="799185" cy="716481"/>
              </a:xfrm>
              <a:custGeom>
                <a:avLst/>
                <a:gdLst>
                  <a:gd name="connsiteX0" fmla="*/ 640961 w 799185"/>
                  <a:gd name="connsiteY0" fmla="*/ 0 h 716481"/>
                  <a:gd name="connsiteX1" fmla="*/ 681542 w 799185"/>
                  <a:gd name="connsiteY1" fmla="*/ 31433 h 716481"/>
                  <a:gd name="connsiteX2" fmla="*/ 744271 w 799185"/>
                  <a:gd name="connsiteY2" fmla="*/ 112418 h 716481"/>
                  <a:gd name="connsiteX3" fmla="*/ 799185 w 799185"/>
                  <a:gd name="connsiteY3" fmla="*/ 313383 h 716481"/>
                  <a:gd name="connsiteX4" fmla="*/ 744271 w 799185"/>
                  <a:gd name="connsiteY4" fmla="*/ 513698 h 716481"/>
                  <a:gd name="connsiteX5" fmla="*/ 600557 w 799185"/>
                  <a:gd name="connsiteY5" fmla="*/ 659878 h 716481"/>
                  <a:gd name="connsiteX6" fmla="*/ 399593 w 799185"/>
                  <a:gd name="connsiteY6" fmla="*/ 716481 h 716481"/>
                  <a:gd name="connsiteX7" fmla="*/ 198628 w 799185"/>
                  <a:gd name="connsiteY7" fmla="*/ 659878 h 716481"/>
                  <a:gd name="connsiteX8" fmla="*/ 54914 w 799185"/>
                  <a:gd name="connsiteY8" fmla="*/ 513698 h 716481"/>
                  <a:gd name="connsiteX9" fmla="*/ 0 w 799185"/>
                  <a:gd name="connsiteY9" fmla="*/ 313383 h 716481"/>
                  <a:gd name="connsiteX10" fmla="*/ 14386 w 799185"/>
                  <a:gd name="connsiteY10" fmla="*/ 207715 h 716481"/>
                  <a:gd name="connsiteX11" fmla="*/ 39710 w 799185"/>
                  <a:gd name="connsiteY11" fmla="*/ 148170 h 716481"/>
                  <a:gd name="connsiteX12" fmla="*/ 177664 w 799185"/>
                  <a:gd name="connsiteY12" fmla="*/ 97678 h 716481"/>
                  <a:gd name="connsiteX13" fmla="*/ 238832 w 799185"/>
                  <a:gd name="connsiteY13" fmla="*/ 81950 h 716481"/>
                  <a:gd name="connsiteX14" fmla="*/ 202644 w 799185"/>
                  <a:gd name="connsiteY14" fmla="*/ 112929 h 716481"/>
                  <a:gd name="connsiteX15" fmla="*/ 122682 w 799185"/>
                  <a:gd name="connsiteY15" fmla="*/ 313383 h 716481"/>
                  <a:gd name="connsiteX16" fmla="*/ 202644 w 799185"/>
                  <a:gd name="connsiteY16" fmla="*/ 514275 h 716481"/>
                  <a:gd name="connsiteX17" fmla="*/ 399593 w 799185"/>
                  <a:gd name="connsiteY17" fmla="*/ 600809 h 716481"/>
                  <a:gd name="connsiteX18" fmla="*/ 596541 w 799185"/>
                  <a:gd name="connsiteY18" fmla="*/ 514275 h 716481"/>
                  <a:gd name="connsiteX19" fmla="*/ 676503 w 799185"/>
                  <a:gd name="connsiteY19" fmla="*/ 313383 h 716481"/>
                  <a:gd name="connsiteX20" fmla="*/ 596541 w 799185"/>
                  <a:gd name="connsiteY20" fmla="*/ 112929 h 716481"/>
                  <a:gd name="connsiteX21" fmla="*/ 456778 w 799185"/>
                  <a:gd name="connsiteY21" fmla="*/ 35849 h 716481"/>
                  <a:gd name="connsiteX22" fmla="*/ 429829 w 799185"/>
                  <a:gd name="connsiteY22" fmla="*/ 32839 h 716481"/>
                  <a:gd name="connsiteX23" fmla="*/ 435733 w 799185"/>
                  <a:gd name="connsiteY23" fmla="*/ 31321 h 716481"/>
                  <a:gd name="connsiteX24" fmla="*/ 640961 w 799185"/>
                  <a:gd name="connsiteY24" fmla="*/ 0 h 7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185" h="716481">
                    <a:moveTo>
                      <a:pt x="640961" y="0"/>
                    </a:moveTo>
                    <a:lnTo>
                      <a:pt x="681542" y="31433"/>
                    </a:lnTo>
                    <a:cubicBezTo>
                      <a:pt x="705494" y="55386"/>
                      <a:pt x="726404" y="82381"/>
                      <a:pt x="744271" y="112418"/>
                    </a:cubicBezTo>
                    <a:cubicBezTo>
                      <a:pt x="780004" y="172493"/>
                      <a:pt x="798309" y="239481"/>
                      <a:pt x="799185" y="313383"/>
                    </a:cubicBezTo>
                    <a:cubicBezTo>
                      <a:pt x="798309" y="386224"/>
                      <a:pt x="780004" y="452996"/>
                      <a:pt x="744271" y="513698"/>
                    </a:cubicBezTo>
                    <a:cubicBezTo>
                      <a:pt x="708537" y="574401"/>
                      <a:pt x="660632" y="623128"/>
                      <a:pt x="600557" y="659878"/>
                    </a:cubicBezTo>
                    <a:cubicBezTo>
                      <a:pt x="540482" y="696629"/>
                      <a:pt x="473494" y="715496"/>
                      <a:pt x="399593" y="716481"/>
                    </a:cubicBezTo>
                    <a:cubicBezTo>
                      <a:pt x="325691" y="715496"/>
                      <a:pt x="258703" y="696629"/>
                      <a:pt x="198628" y="659878"/>
                    </a:cubicBezTo>
                    <a:cubicBezTo>
                      <a:pt x="138553" y="623128"/>
                      <a:pt x="90648" y="574401"/>
                      <a:pt x="54914" y="513698"/>
                    </a:cubicBezTo>
                    <a:cubicBezTo>
                      <a:pt x="19181" y="452996"/>
                      <a:pt x="876" y="386224"/>
                      <a:pt x="0" y="313383"/>
                    </a:cubicBezTo>
                    <a:cubicBezTo>
                      <a:pt x="438" y="276432"/>
                      <a:pt x="5233" y="241210"/>
                      <a:pt x="14386" y="207715"/>
                    </a:cubicBezTo>
                    <a:lnTo>
                      <a:pt x="39710" y="148170"/>
                    </a:lnTo>
                    <a:lnTo>
                      <a:pt x="177664" y="97678"/>
                    </a:lnTo>
                    <a:lnTo>
                      <a:pt x="238832" y="81950"/>
                    </a:lnTo>
                    <a:lnTo>
                      <a:pt x="202644" y="112929"/>
                    </a:lnTo>
                    <a:cubicBezTo>
                      <a:pt x="151125" y="166493"/>
                      <a:pt x="124471" y="233311"/>
                      <a:pt x="122682" y="313383"/>
                    </a:cubicBezTo>
                    <a:cubicBezTo>
                      <a:pt x="124471" y="392067"/>
                      <a:pt x="151125" y="459031"/>
                      <a:pt x="202644" y="514275"/>
                    </a:cubicBezTo>
                    <a:cubicBezTo>
                      <a:pt x="254163" y="569518"/>
                      <a:pt x="319813" y="598363"/>
                      <a:pt x="399593" y="600809"/>
                    </a:cubicBezTo>
                    <a:cubicBezTo>
                      <a:pt x="479372" y="598363"/>
                      <a:pt x="545022" y="569518"/>
                      <a:pt x="596541" y="514275"/>
                    </a:cubicBezTo>
                    <a:cubicBezTo>
                      <a:pt x="648060" y="459031"/>
                      <a:pt x="674714" y="392067"/>
                      <a:pt x="676503" y="313383"/>
                    </a:cubicBezTo>
                    <a:cubicBezTo>
                      <a:pt x="674714" y="233311"/>
                      <a:pt x="648060" y="166493"/>
                      <a:pt x="596541" y="112929"/>
                    </a:cubicBezTo>
                    <a:cubicBezTo>
                      <a:pt x="557902" y="72756"/>
                      <a:pt x="511314" y="47063"/>
                      <a:pt x="456778" y="35849"/>
                    </a:cubicBezTo>
                    <a:lnTo>
                      <a:pt x="429829" y="32839"/>
                    </a:lnTo>
                    <a:lnTo>
                      <a:pt x="435733" y="31321"/>
                    </a:lnTo>
                    <a:lnTo>
                      <a:pt x="640961" y="0"/>
                    </a:ln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reeform: Shape 23"/>
              <p:cNvSpPr/>
              <p:nvPr/>
            </p:nvSpPr>
            <p:spPr>
              <a:xfrm>
                <a:off x="7091057" y="3283606"/>
                <a:ext cx="592379" cy="539729"/>
              </a:xfrm>
              <a:custGeom>
                <a:avLst/>
                <a:gdLst>
                  <a:gd name="connsiteX0" fmla="*/ 33771 w 592379"/>
                  <a:gd name="connsiteY0" fmla="*/ 0 h 539729"/>
                  <a:gd name="connsiteX1" fmla="*/ 84288 w 592379"/>
                  <a:gd name="connsiteY1" fmla="*/ 18490 h 539729"/>
                  <a:gd name="connsiteX2" fmla="*/ 541710 w 592379"/>
                  <a:gd name="connsiteY2" fmla="*/ 266770 h 539729"/>
                  <a:gd name="connsiteX3" fmla="*/ 592068 w 592379"/>
                  <a:gd name="connsiteY3" fmla="*/ 304427 h 539729"/>
                  <a:gd name="connsiteX4" fmla="*/ 592379 w 592379"/>
                  <a:gd name="connsiteY4" fmla="*/ 308386 h 539729"/>
                  <a:gd name="connsiteX5" fmla="*/ 516580 w 592379"/>
                  <a:gd name="connsiteY5" fmla="*/ 474664 h 539729"/>
                  <a:gd name="connsiteX6" fmla="*/ 296190 w 592379"/>
                  <a:gd name="connsiteY6" fmla="*/ 539729 h 539729"/>
                  <a:gd name="connsiteX7" fmla="*/ 85659 w 592379"/>
                  <a:gd name="connsiteY7" fmla="*/ 474664 h 539729"/>
                  <a:gd name="connsiteX8" fmla="*/ 0 w 592379"/>
                  <a:gd name="connsiteY8" fmla="*/ 308386 h 539729"/>
                  <a:gd name="connsiteX9" fmla="*/ 106909 w 592379"/>
                  <a:gd name="connsiteY9" fmla="*/ 308386 h 539729"/>
                  <a:gd name="connsiteX10" fmla="*/ 168031 w 592379"/>
                  <a:gd name="connsiteY10" fmla="*/ 393168 h 539729"/>
                  <a:gd name="connsiteX11" fmla="*/ 296190 w 592379"/>
                  <a:gd name="connsiteY11" fmla="*/ 429316 h 539729"/>
                  <a:gd name="connsiteX12" fmla="*/ 433550 w 592379"/>
                  <a:gd name="connsiteY12" fmla="*/ 395140 h 539729"/>
                  <a:gd name="connsiteX13" fmla="*/ 485471 w 592379"/>
                  <a:gd name="connsiteY13" fmla="*/ 308386 h 539729"/>
                  <a:gd name="connsiteX14" fmla="*/ 443408 w 592379"/>
                  <a:gd name="connsiteY14" fmla="*/ 228205 h 539729"/>
                  <a:gd name="connsiteX15" fmla="*/ 296190 w 592379"/>
                  <a:gd name="connsiteY15" fmla="*/ 182199 h 539729"/>
                  <a:gd name="connsiteX16" fmla="*/ 93984 w 592379"/>
                  <a:gd name="connsiteY16" fmla="*/ 101360 h 539729"/>
                  <a:gd name="connsiteX17" fmla="*/ 45541 w 592379"/>
                  <a:gd name="connsiteY17" fmla="*/ 38020 h 539729"/>
                  <a:gd name="connsiteX18" fmla="*/ 33771 w 592379"/>
                  <a:gd name="connsiteY18" fmla="*/ 0 h 53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2379" h="539729">
                    <a:moveTo>
                      <a:pt x="33771" y="0"/>
                    </a:moveTo>
                    <a:lnTo>
                      <a:pt x="84288" y="18490"/>
                    </a:lnTo>
                    <a:cubicBezTo>
                      <a:pt x="245373" y="86623"/>
                      <a:pt x="398449" y="169984"/>
                      <a:pt x="541710" y="266770"/>
                    </a:cubicBezTo>
                    <a:lnTo>
                      <a:pt x="592068" y="304427"/>
                    </a:lnTo>
                    <a:lnTo>
                      <a:pt x="592379" y="308386"/>
                    </a:lnTo>
                    <a:cubicBezTo>
                      <a:pt x="592088" y="377066"/>
                      <a:pt x="566821" y="432492"/>
                      <a:pt x="516580" y="474664"/>
                    </a:cubicBezTo>
                    <a:cubicBezTo>
                      <a:pt x="466338" y="516836"/>
                      <a:pt x="392875" y="538524"/>
                      <a:pt x="296190" y="539729"/>
                    </a:cubicBezTo>
                    <a:cubicBezTo>
                      <a:pt x="208378" y="538524"/>
                      <a:pt x="138200" y="516836"/>
                      <a:pt x="85659" y="474664"/>
                    </a:cubicBezTo>
                    <a:cubicBezTo>
                      <a:pt x="33118" y="432492"/>
                      <a:pt x="4565" y="377066"/>
                      <a:pt x="0" y="308386"/>
                    </a:cubicBezTo>
                    <a:lnTo>
                      <a:pt x="106909" y="308386"/>
                    </a:lnTo>
                    <a:cubicBezTo>
                      <a:pt x="113153" y="341795"/>
                      <a:pt x="133527" y="370056"/>
                      <a:pt x="168031" y="393168"/>
                    </a:cubicBezTo>
                    <a:cubicBezTo>
                      <a:pt x="202535" y="416281"/>
                      <a:pt x="245255" y="428330"/>
                      <a:pt x="296190" y="429316"/>
                    </a:cubicBezTo>
                    <a:cubicBezTo>
                      <a:pt x="353916" y="428658"/>
                      <a:pt x="399703" y="417266"/>
                      <a:pt x="433550" y="395140"/>
                    </a:cubicBezTo>
                    <a:cubicBezTo>
                      <a:pt x="467397" y="373013"/>
                      <a:pt x="484704" y="344095"/>
                      <a:pt x="485471" y="308386"/>
                    </a:cubicBezTo>
                    <a:cubicBezTo>
                      <a:pt x="486347" y="272677"/>
                      <a:pt x="472326" y="245950"/>
                      <a:pt x="443408" y="228205"/>
                    </a:cubicBezTo>
                    <a:cubicBezTo>
                      <a:pt x="414490" y="210460"/>
                      <a:pt x="365418" y="195124"/>
                      <a:pt x="296190" y="182199"/>
                    </a:cubicBezTo>
                    <a:cubicBezTo>
                      <a:pt x="204580" y="164344"/>
                      <a:pt x="137178" y="137398"/>
                      <a:pt x="93984" y="101360"/>
                    </a:cubicBezTo>
                    <a:cubicBezTo>
                      <a:pt x="72387" y="83341"/>
                      <a:pt x="56239" y="62228"/>
                      <a:pt x="45541" y="38020"/>
                    </a:cubicBezTo>
                    <a:lnTo>
                      <a:pt x="33771" y="0"/>
                    </a:ln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Freeform: Shape 24"/>
              <p:cNvSpPr/>
              <p:nvPr/>
            </p:nvSpPr>
            <p:spPr>
              <a:xfrm>
                <a:off x="4629036" y="3474493"/>
                <a:ext cx="117424" cy="336574"/>
              </a:xfrm>
              <a:custGeom>
                <a:avLst/>
                <a:gdLst>
                  <a:gd name="connsiteX0" fmla="*/ 117424 w 117424"/>
                  <a:gd name="connsiteY0" fmla="*/ 0 h 336574"/>
                  <a:gd name="connsiteX1" fmla="*/ 117424 w 117424"/>
                  <a:gd name="connsiteY1" fmla="*/ 336574 h 336574"/>
                  <a:gd name="connsiteX2" fmla="*/ 0 w 117424"/>
                  <a:gd name="connsiteY2" fmla="*/ 336574 h 336574"/>
                  <a:gd name="connsiteX3" fmla="*/ 0 w 117424"/>
                  <a:gd name="connsiteY3" fmla="*/ 71337 h 336574"/>
                  <a:gd name="connsiteX4" fmla="*/ 117424 w 117424"/>
                  <a:gd name="connsiteY4" fmla="*/ 0 h 336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24" h="336574">
                    <a:moveTo>
                      <a:pt x="117424" y="0"/>
                    </a:moveTo>
                    <a:lnTo>
                      <a:pt x="117424" y="336574"/>
                    </a:lnTo>
                    <a:lnTo>
                      <a:pt x="0" y="336574"/>
                    </a:lnTo>
                    <a:lnTo>
                      <a:pt x="0" y="71337"/>
                    </a:lnTo>
                    <a:lnTo>
                      <a:pt x="117424" y="0"/>
                    </a:ln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Shape 25"/>
              <p:cNvSpPr/>
              <p:nvPr/>
            </p:nvSpPr>
            <p:spPr>
              <a:xfrm>
                <a:off x="8106718" y="3027655"/>
                <a:ext cx="555813" cy="453923"/>
              </a:xfrm>
              <a:custGeom>
                <a:avLst/>
                <a:gdLst>
                  <a:gd name="connsiteX0" fmla="*/ 156221 w 555813"/>
                  <a:gd name="connsiteY0" fmla="*/ 0 h 453923"/>
                  <a:gd name="connsiteX1" fmla="*/ 357185 w 555813"/>
                  <a:gd name="connsiteY1" fmla="*/ 54915 h 453923"/>
                  <a:gd name="connsiteX2" fmla="*/ 500898 w 555813"/>
                  <a:gd name="connsiteY2" fmla="*/ 198628 h 453923"/>
                  <a:gd name="connsiteX3" fmla="*/ 555813 w 555813"/>
                  <a:gd name="connsiteY3" fmla="*/ 399593 h 453923"/>
                  <a:gd name="connsiteX4" fmla="*/ 555813 w 555813"/>
                  <a:gd name="connsiteY4" fmla="*/ 453923 h 453923"/>
                  <a:gd name="connsiteX5" fmla="*/ 473555 w 555813"/>
                  <a:gd name="connsiteY5" fmla="*/ 453923 h 453923"/>
                  <a:gd name="connsiteX6" fmla="*/ 401493 w 555813"/>
                  <a:gd name="connsiteY6" fmla="*/ 374635 h 453923"/>
                  <a:gd name="connsiteX7" fmla="*/ 365318 w 555813"/>
                  <a:gd name="connsiteY7" fmla="*/ 341757 h 453923"/>
                  <a:gd name="connsiteX8" fmla="*/ 427873 w 555813"/>
                  <a:gd name="connsiteY8" fmla="*/ 341757 h 453923"/>
                  <a:gd name="connsiteX9" fmla="*/ 332794 w 555813"/>
                  <a:gd name="connsiteY9" fmla="*/ 180737 h 453923"/>
                  <a:gd name="connsiteX10" fmla="*/ 156221 w 555813"/>
                  <a:gd name="connsiteY10" fmla="*/ 115672 h 453923"/>
                  <a:gd name="connsiteX11" fmla="*/ 112385 w 555813"/>
                  <a:gd name="connsiteY11" fmla="*/ 119926 h 453923"/>
                  <a:gd name="connsiteX12" fmla="*/ 0 w 555813"/>
                  <a:gd name="connsiteY12" fmla="*/ 35886 h 453923"/>
                  <a:gd name="connsiteX13" fmla="*/ 50553 w 555813"/>
                  <a:gd name="connsiteY13" fmla="*/ 14386 h 453923"/>
                  <a:gd name="connsiteX14" fmla="*/ 156221 w 555813"/>
                  <a:gd name="connsiteY14" fmla="*/ 0 h 4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813" h="453923">
                    <a:moveTo>
                      <a:pt x="156221" y="0"/>
                    </a:moveTo>
                    <a:cubicBezTo>
                      <a:pt x="230122" y="876"/>
                      <a:pt x="297110" y="19181"/>
                      <a:pt x="357185" y="54915"/>
                    </a:cubicBezTo>
                    <a:cubicBezTo>
                      <a:pt x="417260" y="90648"/>
                      <a:pt x="465164" y="138553"/>
                      <a:pt x="500898" y="198628"/>
                    </a:cubicBezTo>
                    <a:cubicBezTo>
                      <a:pt x="536632" y="258703"/>
                      <a:pt x="554936" y="325691"/>
                      <a:pt x="555813" y="399593"/>
                    </a:cubicBezTo>
                    <a:lnTo>
                      <a:pt x="555813" y="453923"/>
                    </a:lnTo>
                    <a:lnTo>
                      <a:pt x="473555" y="453923"/>
                    </a:lnTo>
                    <a:lnTo>
                      <a:pt x="401493" y="374635"/>
                    </a:lnTo>
                    <a:lnTo>
                      <a:pt x="365318" y="341757"/>
                    </a:lnTo>
                    <a:lnTo>
                      <a:pt x="427873" y="341757"/>
                    </a:lnTo>
                    <a:cubicBezTo>
                      <a:pt x="413487" y="276363"/>
                      <a:pt x="381794" y="222690"/>
                      <a:pt x="332794" y="180737"/>
                    </a:cubicBezTo>
                    <a:cubicBezTo>
                      <a:pt x="283795" y="138784"/>
                      <a:pt x="224937" y="117096"/>
                      <a:pt x="156221" y="115672"/>
                    </a:cubicBezTo>
                    <a:lnTo>
                      <a:pt x="112385" y="119926"/>
                    </a:lnTo>
                    <a:lnTo>
                      <a:pt x="0" y="35886"/>
                    </a:lnTo>
                    <a:lnTo>
                      <a:pt x="50553" y="14386"/>
                    </a:lnTo>
                    <a:cubicBezTo>
                      <a:pt x="84048" y="5233"/>
                      <a:pt x="119270" y="438"/>
                      <a:pt x="156221" y="0"/>
                    </a:cubicBezTo>
                    <a:close/>
                  </a:path>
                </a:pathLst>
              </a:cu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Shape 26"/>
              <p:cNvSpPr/>
              <p:nvPr/>
            </p:nvSpPr>
            <p:spPr>
              <a:xfrm>
                <a:off x="4629037" y="3027655"/>
                <a:ext cx="378561" cy="518175"/>
              </a:xfrm>
              <a:custGeom>
                <a:avLst/>
                <a:gdLst>
                  <a:gd name="connsiteX0" fmla="*/ 378561 w 378561"/>
                  <a:gd name="connsiteY0" fmla="*/ 0 h 518175"/>
                  <a:gd name="connsiteX1" fmla="*/ 378561 w 378561"/>
                  <a:gd name="connsiteY1" fmla="*/ 115672 h 518175"/>
                  <a:gd name="connsiteX2" fmla="*/ 196729 w 378561"/>
                  <a:gd name="connsiteY2" fmla="*/ 177451 h 518175"/>
                  <a:gd name="connsiteX3" fmla="*/ 117424 w 378561"/>
                  <a:gd name="connsiteY3" fmla="*/ 357530 h 518175"/>
                  <a:gd name="connsiteX4" fmla="*/ 117424 w 378561"/>
                  <a:gd name="connsiteY4" fmla="*/ 446838 h 518175"/>
                  <a:gd name="connsiteX5" fmla="*/ 0 w 378561"/>
                  <a:gd name="connsiteY5" fmla="*/ 518175 h 518175"/>
                  <a:gd name="connsiteX6" fmla="*/ 0 w 378561"/>
                  <a:gd name="connsiteY6" fmla="*/ 88218 h 518175"/>
                  <a:gd name="connsiteX7" fmla="*/ 39213 w 378561"/>
                  <a:gd name="connsiteY7" fmla="*/ 64396 h 518175"/>
                  <a:gd name="connsiteX8" fmla="*/ 117424 w 378561"/>
                  <a:gd name="connsiteY8" fmla="*/ 26720 h 518175"/>
                  <a:gd name="connsiteX9" fmla="*/ 117424 w 378561"/>
                  <a:gd name="connsiteY9" fmla="*/ 117424 h 518175"/>
                  <a:gd name="connsiteX10" fmla="*/ 231562 w 378561"/>
                  <a:gd name="connsiteY10" fmla="*/ 31766 h 518175"/>
                  <a:gd name="connsiteX11" fmla="*/ 378561 w 378561"/>
                  <a:gd name="connsiteY11" fmla="*/ 0 h 5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561" h="518175">
                    <a:moveTo>
                      <a:pt x="378561" y="0"/>
                    </a:moveTo>
                    <a:lnTo>
                      <a:pt x="378561" y="115672"/>
                    </a:lnTo>
                    <a:cubicBezTo>
                      <a:pt x="307873" y="115891"/>
                      <a:pt x="247262" y="136484"/>
                      <a:pt x="196729" y="177451"/>
                    </a:cubicBezTo>
                    <a:cubicBezTo>
                      <a:pt x="146196" y="218418"/>
                      <a:pt x="119761" y="278444"/>
                      <a:pt x="117424" y="357530"/>
                    </a:cubicBezTo>
                    <a:lnTo>
                      <a:pt x="117424" y="446838"/>
                    </a:lnTo>
                    <a:lnTo>
                      <a:pt x="0" y="518175"/>
                    </a:lnTo>
                    <a:lnTo>
                      <a:pt x="0" y="88218"/>
                    </a:lnTo>
                    <a:lnTo>
                      <a:pt x="39213" y="64396"/>
                    </a:lnTo>
                    <a:lnTo>
                      <a:pt x="117424" y="26720"/>
                    </a:lnTo>
                    <a:lnTo>
                      <a:pt x="117424" y="117424"/>
                    </a:lnTo>
                    <a:cubicBezTo>
                      <a:pt x="149226" y="81094"/>
                      <a:pt x="187272" y="52541"/>
                      <a:pt x="231562" y="31766"/>
                    </a:cubicBezTo>
                    <a:cubicBezTo>
                      <a:pt x="275852" y="10990"/>
                      <a:pt x="324852" y="402"/>
                      <a:pt x="378561" y="0"/>
                    </a:cubicBez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Freeform: Shape 27"/>
              <p:cNvSpPr/>
              <p:nvPr/>
            </p:nvSpPr>
            <p:spPr>
              <a:xfrm>
                <a:off x="5188431" y="3027655"/>
                <a:ext cx="601251" cy="234380"/>
              </a:xfrm>
              <a:custGeom>
                <a:avLst/>
                <a:gdLst>
                  <a:gd name="connsiteX0" fmla="*/ 359883 w 601251"/>
                  <a:gd name="connsiteY0" fmla="*/ 0 h 234380"/>
                  <a:gd name="connsiteX1" fmla="*/ 560847 w 601251"/>
                  <a:gd name="connsiteY1" fmla="*/ 54915 h 234380"/>
                  <a:gd name="connsiteX2" fmla="*/ 601251 w 601251"/>
                  <a:gd name="connsiteY2" fmla="*/ 86210 h 234380"/>
                  <a:gd name="connsiteX3" fmla="*/ 396023 w 601251"/>
                  <a:gd name="connsiteY3" fmla="*/ 117531 h 234380"/>
                  <a:gd name="connsiteX4" fmla="*/ 390119 w 601251"/>
                  <a:gd name="connsiteY4" fmla="*/ 119049 h 234380"/>
                  <a:gd name="connsiteX5" fmla="*/ 359883 w 601251"/>
                  <a:gd name="connsiteY5" fmla="*/ 115672 h 234380"/>
                  <a:gd name="connsiteX6" fmla="*/ 204223 w 601251"/>
                  <a:gd name="connsiteY6" fmla="*/ 163793 h 234380"/>
                  <a:gd name="connsiteX7" fmla="*/ 199122 w 601251"/>
                  <a:gd name="connsiteY7" fmla="*/ 168160 h 234380"/>
                  <a:gd name="connsiteX8" fmla="*/ 137954 w 601251"/>
                  <a:gd name="connsiteY8" fmla="*/ 183888 h 234380"/>
                  <a:gd name="connsiteX9" fmla="*/ 0 w 601251"/>
                  <a:gd name="connsiteY9" fmla="*/ 234380 h 234380"/>
                  <a:gd name="connsiteX10" fmla="*/ 15204 w 601251"/>
                  <a:gd name="connsiteY10" fmla="*/ 198628 h 234380"/>
                  <a:gd name="connsiteX11" fmla="*/ 158918 w 601251"/>
                  <a:gd name="connsiteY11" fmla="*/ 54915 h 234380"/>
                  <a:gd name="connsiteX12" fmla="*/ 359883 w 601251"/>
                  <a:gd name="connsiteY12" fmla="*/ 0 h 2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251" h="234380">
                    <a:moveTo>
                      <a:pt x="359883" y="0"/>
                    </a:moveTo>
                    <a:cubicBezTo>
                      <a:pt x="433784" y="876"/>
                      <a:pt x="500772" y="19181"/>
                      <a:pt x="560847" y="54915"/>
                    </a:cubicBezTo>
                    <a:lnTo>
                      <a:pt x="601251" y="86210"/>
                    </a:lnTo>
                    <a:lnTo>
                      <a:pt x="396023" y="117531"/>
                    </a:lnTo>
                    <a:lnTo>
                      <a:pt x="390119" y="119049"/>
                    </a:lnTo>
                    <a:lnTo>
                      <a:pt x="359883" y="115672"/>
                    </a:lnTo>
                    <a:cubicBezTo>
                      <a:pt x="300048" y="117233"/>
                      <a:pt x="248161" y="133273"/>
                      <a:pt x="204223" y="163793"/>
                    </a:cubicBezTo>
                    <a:lnTo>
                      <a:pt x="199122" y="168160"/>
                    </a:lnTo>
                    <a:lnTo>
                      <a:pt x="137954" y="183888"/>
                    </a:lnTo>
                    <a:lnTo>
                      <a:pt x="0" y="234380"/>
                    </a:lnTo>
                    <a:lnTo>
                      <a:pt x="15204" y="198628"/>
                    </a:lnTo>
                    <a:cubicBezTo>
                      <a:pt x="50938" y="138553"/>
                      <a:pt x="98843" y="90648"/>
                      <a:pt x="158918" y="54915"/>
                    </a:cubicBezTo>
                    <a:cubicBezTo>
                      <a:pt x="218993" y="19181"/>
                      <a:pt x="285981" y="876"/>
                      <a:pt x="359883" y="0"/>
                    </a:cubicBez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Shape 28"/>
              <p:cNvSpPr/>
              <p:nvPr/>
            </p:nvSpPr>
            <p:spPr>
              <a:xfrm>
                <a:off x="7120846" y="3027655"/>
                <a:ext cx="562279" cy="560378"/>
              </a:xfrm>
              <a:custGeom>
                <a:avLst/>
                <a:gdLst>
                  <a:gd name="connsiteX0" fmla="*/ 266401 w 562279"/>
                  <a:gd name="connsiteY0" fmla="*/ 0 h 560378"/>
                  <a:gd name="connsiteX1" fmla="*/ 359247 w 562279"/>
                  <a:gd name="connsiteY1" fmla="*/ 13344 h 560378"/>
                  <a:gd name="connsiteX2" fmla="*/ 424970 w 562279"/>
                  <a:gd name="connsiteY2" fmla="*/ 45004 h 560378"/>
                  <a:gd name="connsiteX3" fmla="*/ 454216 w 562279"/>
                  <a:gd name="connsiteY3" fmla="*/ 59092 h 560378"/>
                  <a:gd name="connsiteX4" fmla="*/ 507439 w 562279"/>
                  <a:gd name="connsiteY4" fmla="*/ 120519 h 560378"/>
                  <a:gd name="connsiteX5" fmla="*/ 532796 w 562279"/>
                  <a:gd name="connsiteY5" fmla="*/ 201549 h 560378"/>
                  <a:gd name="connsiteX6" fmla="*/ 425887 w 562279"/>
                  <a:gd name="connsiteY6" fmla="*/ 201549 h 560378"/>
                  <a:gd name="connsiteX7" fmla="*/ 376377 w 562279"/>
                  <a:gd name="connsiteY7" fmla="*/ 136265 h 560378"/>
                  <a:gd name="connsiteX8" fmla="*/ 266401 w 562279"/>
                  <a:gd name="connsiteY8" fmla="*/ 110414 h 560378"/>
                  <a:gd name="connsiteX9" fmla="*/ 152701 w 562279"/>
                  <a:gd name="connsiteY9" fmla="*/ 139551 h 560378"/>
                  <a:gd name="connsiteX10" fmla="*/ 108667 w 562279"/>
                  <a:gd name="connsiteY10" fmla="*/ 212065 h 560378"/>
                  <a:gd name="connsiteX11" fmla="*/ 149853 w 562279"/>
                  <a:gd name="connsiteY11" fmla="*/ 282388 h 560378"/>
                  <a:gd name="connsiteX12" fmla="*/ 285679 w 562279"/>
                  <a:gd name="connsiteY12" fmla="*/ 327736 h 560378"/>
                  <a:gd name="connsiteX13" fmla="*/ 498401 w 562279"/>
                  <a:gd name="connsiteY13" fmla="*/ 413176 h 560378"/>
                  <a:gd name="connsiteX14" fmla="*/ 559051 w 562279"/>
                  <a:gd name="connsiteY14" fmla="*/ 519276 h 560378"/>
                  <a:gd name="connsiteX15" fmla="*/ 562279 w 562279"/>
                  <a:gd name="connsiteY15" fmla="*/ 560378 h 560378"/>
                  <a:gd name="connsiteX16" fmla="*/ 511921 w 562279"/>
                  <a:gd name="connsiteY16" fmla="*/ 522721 h 560378"/>
                  <a:gd name="connsiteX17" fmla="*/ 54499 w 562279"/>
                  <a:gd name="connsiteY17" fmla="*/ 274441 h 560378"/>
                  <a:gd name="connsiteX18" fmla="*/ 3982 w 562279"/>
                  <a:gd name="connsiteY18" fmla="*/ 255951 h 560378"/>
                  <a:gd name="connsiteX19" fmla="*/ 3792 w 562279"/>
                  <a:gd name="connsiteY19" fmla="*/ 255339 h 560378"/>
                  <a:gd name="connsiteX20" fmla="*/ 6 w 562279"/>
                  <a:gd name="connsiteY20" fmla="*/ 212065 h 560378"/>
                  <a:gd name="connsiteX21" fmla="*/ 67481 w 562279"/>
                  <a:gd name="connsiteY21" fmla="*/ 61998 h 560378"/>
                  <a:gd name="connsiteX22" fmla="*/ 266401 w 562279"/>
                  <a:gd name="connsiteY22" fmla="*/ 0 h 56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2279" h="560378">
                    <a:moveTo>
                      <a:pt x="266401" y="0"/>
                    </a:moveTo>
                    <a:lnTo>
                      <a:pt x="359247" y="13344"/>
                    </a:lnTo>
                    <a:lnTo>
                      <a:pt x="424970" y="45004"/>
                    </a:lnTo>
                    <a:lnTo>
                      <a:pt x="454216" y="59092"/>
                    </a:lnTo>
                    <a:lnTo>
                      <a:pt x="507439" y="120519"/>
                    </a:lnTo>
                    <a:cubicBezTo>
                      <a:pt x="520875" y="144654"/>
                      <a:pt x="529328" y="171664"/>
                      <a:pt x="532796" y="201549"/>
                    </a:cubicBezTo>
                    <a:lnTo>
                      <a:pt x="425887" y="201549"/>
                    </a:lnTo>
                    <a:cubicBezTo>
                      <a:pt x="420338" y="174749"/>
                      <a:pt x="403834" y="152987"/>
                      <a:pt x="376377" y="136265"/>
                    </a:cubicBezTo>
                    <a:cubicBezTo>
                      <a:pt x="348919" y="119542"/>
                      <a:pt x="312261" y="110925"/>
                      <a:pt x="266401" y="110414"/>
                    </a:cubicBezTo>
                    <a:cubicBezTo>
                      <a:pt x="219190" y="111035"/>
                      <a:pt x="181290" y="120747"/>
                      <a:pt x="152701" y="139551"/>
                    </a:cubicBezTo>
                    <a:cubicBezTo>
                      <a:pt x="124112" y="158355"/>
                      <a:pt x="109434" y="182526"/>
                      <a:pt x="108667" y="212065"/>
                    </a:cubicBezTo>
                    <a:cubicBezTo>
                      <a:pt x="108156" y="240654"/>
                      <a:pt x="121885" y="264095"/>
                      <a:pt x="149853" y="282388"/>
                    </a:cubicBezTo>
                    <a:cubicBezTo>
                      <a:pt x="177822" y="300680"/>
                      <a:pt x="223097" y="315797"/>
                      <a:pt x="285679" y="327736"/>
                    </a:cubicBezTo>
                    <a:cubicBezTo>
                      <a:pt x="383862" y="347234"/>
                      <a:pt x="454769" y="375714"/>
                      <a:pt x="498401" y="413176"/>
                    </a:cubicBezTo>
                    <a:cubicBezTo>
                      <a:pt x="531126" y="441272"/>
                      <a:pt x="551342" y="476639"/>
                      <a:pt x="559051" y="519276"/>
                    </a:cubicBezTo>
                    <a:lnTo>
                      <a:pt x="562279" y="560378"/>
                    </a:lnTo>
                    <a:lnTo>
                      <a:pt x="511921" y="522721"/>
                    </a:lnTo>
                    <a:cubicBezTo>
                      <a:pt x="368660" y="425935"/>
                      <a:pt x="215584" y="342574"/>
                      <a:pt x="54499" y="274441"/>
                    </a:cubicBezTo>
                    <a:lnTo>
                      <a:pt x="3982" y="255951"/>
                    </a:lnTo>
                    <a:lnTo>
                      <a:pt x="3792" y="255339"/>
                    </a:lnTo>
                    <a:cubicBezTo>
                      <a:pt x="1168" y="241688"/>
                      <a:pt x="-94" y="227263"/>
                      <a:pt x="6" y="212065"/>
                    </a:cubicBezTo>
                    <a:cubicBezTo>
                      <a:pt x="152" y="151855"/>
                      <a:pt x="22643" y="101833"/>
                      <a:pt x="67481" y="61998"/>
                    </a:cubicBezTo>
                    <a:cubicBezTo>
                      <a:pt x="112319" y="22163"/>
                      <a:pt x="178625" y="1497"/>
                      <a:pt x="266401" y="0"/>
                    </a:cubicBez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Freeform: Shape 29"/>
              <p:cNvSpPr/>
              <p:nvPr/>
            </p:nvSpPr>
            <p:spPr>
              <a:xfrm>
                <a:off x="6164085" y="3039923"/>
                <a:ext cx="117424" cy="58348"/>
              </a:xfrm>
              <a:custGeom>
                <a:avLst/>
                <a:gdLst>
                  <a:gd name="connsiteX0" fmla="*/ 0 w 117424"/>
                  <a:gd name="connsiteY0" fmla="*/ 0 h 58348"/>
                  <a:gd name="connsiteX1" fmla="*/ 117424 w 117424"/>
                  <a:gd name="connsiteY1" fmla="*/ 0 h 58348"/>
                  <a:gd name="connsiteX2" fmla="*/ 117424 w 117424"/>
                  <a:gd name="connsiteY2" fmla="*/ 58348 h 58348"/>
                  <a:gd name="connsiteX3" fmla="*/ 0 w 117424"/>
                  <a:gd name="connsiteY3" fmla="*/ 52419 h 58348"/>
                  <a:gd name="connsiteX4" fmla="*/ 0 w 117424"/>
                  <a:gd name="connsiteY4" fmla="*/ 0 h 5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24" h="58348">
                    <a:moveTo>
                      <a:pt x="0" y="0"/>
                    </a:moveTo>
                    <a:lnTo>
                      <a:pt x="117424" y="0"/>
                    </a:lnTo>
                    <a:lnTo>
                      <a:pt x="117424" y="58348"/>
                    </a:lnTo>
                    <a:lnTo>
                      <a:pt x="0" y="52419"/>
                    </a:lnTo>
                    <a:lnTo>
                      <a:pt x="0" y="0"/>
                    </a:ln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Freeform: Shape 30"/>
              <p:cNvSpPr/>
              <p:nvPr/>
            </p:nvSpPr>
            <p:spPr>
              <a:xfrm>
                <a:off x="6731927" y="3039923"/>
                <a:ext cx="117424" cy="151414"/>
              </a:xfrm>
              <a:custGeom>
                <a:avLst/>
                <a:gdLst>
                  <a:gd name="connsiteX0" fmla="*/ 0 w 117424"/>
                  <a:gd name="connsiteY0" fmla="*/ 0 h 151414"/>
                  <a:gd name="connsiteX1" fmla="*/ 117424 w 117424"/>
                  <a:gd name="connsiteY1" fmla="*/ 0 h 151414"/>
                  <a:gd name="connsiteX2" fmla="*/ 117424 w 117424"/>
                  <a:gd name="connsiteY2" fmla="*/ 151414 h 151414"/>
                  <a:gd name="connsiteX3" fmla="*/ 0 w 117424"/>
                  <a:gd name="connsiteY3" fmla="*/ 121221 h 151414"/>
                  <a:gd name="connsiteX4" fmla="*/ 0 w 117424"/>
                  <a:gd name="connsiteY4" fmla="*/ 0 h 15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24" h="151414">
                    <a:moveTo>
                      <a:pt x="0" y="0"/>
                    </a:moveTo>
                    <a:lnTo>
                      <a:pt x="117424" y="0"/>
                    </a:lnTo>
                    <a:lnTo>
                      <a:pt x="117424" y="151414"/>
                    </a:lnTo>
                    <a:lnTo>
                      <a:pt x="0" y="121221"/>
                    </a:lnTo>
                    <a:lnTo>
                      <a:pt x="0" y="0"/>
                    </a:ln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Shape 31"/>
              <p:cNvSpPr/>
              <p:nvPr/>
            </p:nvSpPr>
            <p:spPr>
              <a:xfrm>
                <a:off x="7863346" y="3286050"/>
                <a:ext cx="578521" cy="544296"/>
              </a:xfrm>
              <a:custGeom>
                <a:avLst/>
                <a:gdLst>
                  <a:gd name="connsiteX0" fmla="*/ 29496 w 578521"/>
                  <a:gd name="connsiteY0" fmla="*/ 0 h 544296"/>
                  <a:gd name="connsiteX1" fmla="*/ 130849 w 578521"/>
                  <a:gd name="connsiteY1" fmla="*/ 75791 h 544296"/>
                  <a:gd name="connsiteX2" fmla="*/ 127940 w 578521"/>
                  <a:gd name="connsiteY2" fmla="*/ 83362 h 544296"/>
                  <a:gd name="connsiteX3" fmla="*/ 140974 w 578521"/>
                  <a:gd name="connsiteY3" fmla="*/ 83362 h 544296"/>
                  <a:gd name="connsiteX4" fmla="*/ 210704 w 578521"/>
                  <a:gd name="connsiteY4" fmla="*/ 135506 h 544296"/>
                  <a:gd name="connsiteX5" fmla="*/ 276745 w 578521"/>
                  <a:gd name="connsiteY5" fmla="*/ 195528 h 544296"/>
                  <a:gd name="connsiteX6" fmla="*/ 127940 w 578521"/>
                  <a:gd name="connsiteY6" fmla="*/ 195528 h 544296"/>
                  <a:gd name="connsiteX7" fmla="*/ 221704 w 578521"/>
                  <a:gd name="connsiteY7" fmla="*/ 360054 h 544296"/>
                  <a:gd name="connsiteX8" fmla="*/ 399593 w 578521"/>
                  <a:gd name="connsiteY8" fmla="*/ 428624 h 544296"/>
                  <a:gd name="connsiteX9" fmla="*/ 463809 w 578521"/>
                  <a:gd name="connsiteY9" fmla="*/ 420792 h 544296"/>
                  <a:gd name="connsiteX10" fmla="*/ 496512 w 578521"/>
                  <a:gd name="connsiteY10" fmla="*/ 408368 h 544296"/>
                  <a:gd name="connsiteX11" fmla="*/ 578521 w 578521"/>
                  <a:gd name="connsiteY11" fmla="*/ 498602 h 544296"/>
                  <a:gd name="connsiteX12" fmla="*/ 512416 w 578521"/>
                  <a:gd name="connsiteY12" fmla="*/ 528248 h 544296"/>
                  <a:gd name="connsiteX13" fmla="*/ 399593 w 578521"/>
                  <a:gd name="connsiteY13" fmla="*/ 544296 h 544296"/>
                  <a:gd name="connsiteX14" fmla="*/ 198628 w 578521"/>
                  <a:gd name="connsiteY14" fmla="*/ 487693 h 544296"/>
                  <a:gd name="connsiteX15" fmla="*/ 54914 w 578521"/>
                  <a:gd name="connsiteY15" fmla="*/ 341513 h 544296"/>
                  <a:gd name="connsiteX16" fmla="*/ 0 w 578521"/>
                  <a:gd name="connsiteY16" fmla="*/ 141198 h 544296"/>
                  <a:gd name="connsiteX17" fmla="*/ 14386 w 578521"/>
                  <a:gd name="connsiteY17" fmla="*/ 35530 h 544296"/>
                  <a:gd name="connsiteX18" fmla="*/ 29496 w 578521"/>
                  <a:gd name="connsiteY18" fmla="*/ 0 h 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521" h="544296">
                    <a:moveTo>
                      <a:pt x="29496" y="0"/>
                    </a:moveTo>
                    <a:lnTo>
                      <a:pt x="130849" y="75791"/>
                    </a:lnTo>
                    <a:lnTo>
                      <a:pt x="127940" y="83362"/>
                    </a:lnTo>
                    <a:lnTo>
                      <a:pt x="140974" y="83362"/>
                    </a:lnTo>
                    <a:lnTo>
                      <a:pt x="210704" y="135506"/>
                    </a:lnTo>
                    <a:lnTo>
                      <a:pt x="276745" y="195528"/>
                    </a:lnTo>
                    <a:lnTo>
                      <a:pt x="127940" y="195528"/>
                    </a:lnTo>
                    <a:cubicBezTo>
                      <a:pt x="141449" y="261214"/>
                      <a:pt x="172704" y="316056"/>
                      <a:pt x="221704" y="360054"/>
                    </a:cubicBezTo>
                    <a:cubicBezTo>
                      <a:pt x="270703" y="404051"/>
                      <a:pt x="330000" y="426908"/>
                      <a:pt x="399593" y="428624"/>
                    </a:cubicBezTo>
                    <a:cubicBezTo>
                      <a:pt x="422066" y="428369"/>
                      <a:pt x="443471" y="425758"/>
                      <a:pt x="463809" y="420792"/>
                    </a:cubicBezTo>
                    <a:lnTo>
                      <a:pt x="496512" y="408368"/>
                    </a:lnTo>
                    <a:lnTo>
                      <a:pt x="578521" y="498602"/>
                    </a:lnTo>
                    <a:lnTo>
                      <a:pt x="512416" y="528248"/>
                    </a:lnTo>
                    <a:cubicBezTo>
                      <a:pt x="476780" y="538472"/>
                      <a:pt x="439173" y="543821"/>
                      <a:pt x="399593" y="544296"/>
                    </a:cubicBezTo>
                    <a:cubicBezTo>
                      <a:pt x="325691" y="543311"/>
                      <a:pt x="258703" y="524444"/>
                      <a:pt x="198628" y="487693"/>
                    </a:cubicBezTo>
                    <a:cubicBezTo>
                      <a:pt x="138552" y="450943"/>
                      <a:pt x="90648" y="402216"/>
                      <a:pt x="54914" y="341513"/>
                    </a:cubicBezTo>
                    <a:cubicBezTo>
                      <a:pt x="19181" y="280811"/>
                      <a:pt x="876" y="214039"/>
                      <a:pt x="0" y="141198"/>
                    </a:cubicBezTo>
                    <a:cubicBezTo>
                      <a:pt x="438" y="104247"/>
                      <a:pt x="5233" y="69025"/>
                      <a:pt x="14386" y="35530"/>
                    </a:cubicBezTo>
                    <a:lnTo>
                      <a:pt x="29496" y="0"/>
                    </a:ln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reeform: Shape 32"/>
              <p:cNvSpPr/>
              <p:nvPr/>
            </p:nvSpPr>
            <p:spPr>
              <a:xfrm>
                <a:off x="3795538" y="3304043"/>
                <a:ext cx="541880" cy="526303"/>
              </a:xfrm>
              <a:custGeom>
                <a:avLst/>
                <a:gdLst>
                  <a:gd name="connsiteX0" fmla="*/ 541880 w 541880"/>
                  <a:gd name="connsiteY0" fmla="*/ 0 h 526303"/>
                  <a:gd name="connsiteX1" fmla="*/ 541880 w 541880"/>
                  <a:gd name="connsiteY1" fmla="*/ 510529 h 526303"/>
                  <a:gd name="connsiteX2" fmla="*/ 424456 w 541880"/>
                  <a:gd name="connsiteY2" fmla="*/ 510529 h 526303"/>
                  <a:gd name="connsiteX3" fmla="*/ 424456 w 541880"/>
                  <a:gd name="connsiteY3" fmla="*/ 384342 h 526303"/>
                  <a:gd name="connsiteX4" fmla="*/ 296735 w 541880"/>
                  <a:gd name="connsiteY4" fmla="*/ 487527 h 526303"/>
                  <a:gd name="connsiteX5" fmla="*/ 133525 w 541880"/>
                  <a:gd name="connsiteY5" fmla="*/ 526303 h 526303"/>
                  <a:gd name="connsiteX6" fmla="*/ 27857 w 541880"/>
                  <a:gd name="connsiteY6" fmla="*/ 511414 h 526303"/>
                  <a:gd name="connsiteX7" fmla="*/ 0 w 541880"/>
                  <a:gd name="connsiteY7" fmla="*/ 499220 h 526303"/>
                  <a:gd name="connsiteX8" fmla="*/ 85348 w 541880"/>
                  <a:gd name="connsiteY8" fmla="*/ 405314 h 526303"/>
                  <a:gd name="connsiteX9" fmla="*/ 130019 w 541880"/>
                  <a:gd name="connsiteY9" fmla="*/ 410631 h 526303"/>
                  <a:gd name="connsiteX10" fmla="*/ 330911 w 541880"/>
                  <a:gd name="connsiteY10" fmla="*/ 324097 h 526303"/>
                  <a:gd name="connsiteX11" fmla="*/ 417446 w 541880"/>
                  <a:gd name="connsiteY11" fmla="*/ 123205 h 526303"/>
                  <a:gd name="connsiteX12" fmla="*/ 414180 w 541880"/>
                  <a:gd name="connsiteY12" fmla="*/ 95493 h 526303"/>
                  <a:gd name="connsiteX13" fmla="*/ 541880 w 541880"/>
                  <a:gd name="connsiteY13" fmla="*/ 0 h 52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1880" h="526303">
                    <a:moveTo>
                      <a:pt x="541880" y="0"/>
                    </a:moveTo>
                    <a:lnTo>
                      <a:pt x="541880" y="510529"/>
                    </a:lnTo>
                    <a:lnTo>
                      <a:pt x="424456" y="510529"/>
                    </a:lnTo>
                    <a:lnTo>
                      <a:pt x="424456" y="384342"/>
                    </a:lnTo>
                    <a:cubicBezTo>
                      <a:pt x="389003" y="427829"/>
                      <a:pt x="346429" y="462223"/>
                      <a:pt x="296735" y="487527"/>
                    </a:cubicBezTo>
                    <a:cubicBezTo>
                      <a:pt x="247042" y="512830"/>
                      <a:pt x="192638" y="525755"/>
                      <a:pt x="133525" y="526303"/>
                    </a:cubicBezTo>
                    <a:cubicBezTo>
                      <a:pt x="96574" y="525811"/>
                      <a:pt x="61352" y="520848"/>
                      <a:pt x="27857" y="511414"/>
                    </a:cubicBezTo>
                    <a:lnTo>
                      <a:pt x="0" y="499220"/>
                    </a:lnTo>
                    <a:lnTo>
                      <a:pt x="85348" y="405314"/>
                    </a:lnTo>
                    <a:lnTo>
                      <a:pt x="130019" y="410631"/>
                    </a:lnTo>
                    <a:cubicBezTo>
                      <a:pt x="208704" y="408185"/>
                      <a:pt x="275668" y="379340"/>
                      <a:pt x="330911" y="324097"/>
                    </a:cubicBezTo>
                    <a:cubicBezTo>
                      <a:pt x="386155" y="268853"/>
                      <a:pt x="414999" y="201889"/>
                      <a:pt x="417446" y="123205"/>
                    </a:cubicBezTo>
                    <a:lnTo>
                      <a:pt x="414180" y="95493"/>
                    </a:lnTo>
                    <a:lnTo>
                      <a:pt x="541880" y="0"/>
                    </a:lnTo>
                    <a:close/>
                  </a:path>
                </a:pathLst>
              </a:custGeom>
              <a:gradFill>
                <a:gsLst>
                  <a:gs pos="0">
                    <a:schemeClr val="accent1">
                      <a:lumMod val="75000"/>
                    </a:schemeClr>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pic>
        <p:nvPicPr>
          <p:cNvPr id="3" name="Рисунок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933" t="-346" r="15608" b="12261"/>
          <a:stretch/>
        </p:blipFill>
        <p:spPr>
          <a:xfrm>
            <a:off x="3404226" y="628650"/>
            <a:ext cx="5245311" cy="4874612"/>
          </a:xfrm>
        </p:spPr>
      </p:pic>
      <p:sp>
        <p:nvSpPr>
          <p:cNvPr id="41" name="Прямоугольник 40"/>
          <p:cNvSpPr/>
          <p:nvPr/>
        </p:nvSpPr>
        <p:spPr>
          <a:xfrm>
            <a:off x="1343025" y="6267450"/>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9144000" y="6353175"/>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20271" y="2498953"/>
            <a:ext cx="598935" cy="19587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40" name="Рисунок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94" y="147976"/>
            <a:ext cx="524142" cy="524142"/>
          </a:xfrm>
          <a:prstGeom prst="rect">
            <a:avLst/>
          </a:prstGeom>
        </p:spPr>
      </p:pic>
    </p:spTree>
    <p:extLst>
      <p:ext uri="{BB962C8B-B14F-4D97-AF65-F5344CB8AC3E}">
        <p14:creationId xmlns:p14="http://schemas.microsoft.com/office/powerpoint/2010/main" val="9766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371209" y="6361222"/>
            <a:ext cx="295275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3303513" y="3825274"/>
            <a:ext cx="1003058" cy="2640723"/>
          </a:xfrm>
          <a:prstGeom prst="rect">
            <a:avLst/>
          </a:prstGeom>
        </p:spPr>
        <p:txBody>
          <a:bodyPr wrap="square">
            <a:spAutoFit/>
          </a:bodyPr>
          <a:lstStyle/>
          <a:p>
            <a:pPr>
              <a:lnSpc>
                <a:spcPct val="120000"/>
              </a:lnSpc>
            </a:pPr>
            <a:r>
              <a:rPr lang="en-US" sz="13800" b="1"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5" name="Rectangle 4"/>
          <p:cNvSpPr/>
          <p:nvPr/>
        </p:nvSpPr>
        <p:spPr>
          <a:xfrm>
            <a:off x="6714371" y="3335822"/>
            <a:ext cx="4920902" cy="2287742"/>
          </a:xfrm>
          <a:prstGeom prst="rect">
            <a:avLst/>
          </a:prstGeom>
        </p:spPr>
        <p:txBody>
          <a:bodyPr wrap="square">
            <a:spAutoFit/>
          </a:bodyPr>
          <a:lstStyle/>
          <a:p>
            <a:pPr algn="just">
              <a:lnSpc>
                <a:spcPct val="120000"/>
              </a:lnSpc>
            </a:pPr>
            <a:r>
              <a:rPr lang="ru-RU" sz="1200" dirty="0">
                <a:latin typeface="Segoe UI Light" panose="020B0502040204020203" pitchFamily="34" charset="0"/>
              </a:rPr>
              <a:t>Здание расположено в самом центре исторического центра города. Его окружаем множество памятников архитектуры, купеческих домов, музеев.</a:t>
            </a:r>
          </a:p>
          <a:p>
            <a:pPr algn="just">
              <a:lnSpc>
                <a:spcPct val="120000"/>
              </a:lnSpc>
            </a:pPr>
            <a:r>
              <a:rPr lang="ru-RU" sz="1200" dirty="0">
                <a:latin typeface="Segoe UI Light" panose="020B0502040204020203" pitchFamily="34" charset="0"/>
              </a:rPr>
              <a:t>Составляет единый архитектурный ансамбль с музеем-заповедником (Новая хлебная биржа), была построена в 1806 – 1811 гг. по проекту ярославского архитектора Г.В. Петрова. Двухэтажное белое здание на основании из камня, предохраняющем здание от половодья, выглядит особенно благородно. Ее простая классическая архитектура делает это здание одним из лучших памятников эпохи, а лепной декор придает Старой хлебной бирже утонченность и торжественность. </a:t>
            </a:r>
            <a:endParaRPr lang="en-US" sz="1200" i="1" dirty="0">
              <a:latin typeface="Segoe UI Light" panose="020B0502040204020203" pitchFamily="34" charset="0"/>
              <a:cs typeface="Segoe UI Light" panose="020B0502040204020203" pitchFamily="34" charset="0"/>
            </a:endParaRPr>
          </a:p>
        </p:txBody>
      </p:sp>
      <p:pic>
        <p:nvPicPr>
          <p:cNvPr id="2" name="Рисунок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500" r="12500"/>
          <a:stretch>
            <a:fillRect/>
          </a:stretch>
        </p:blipFill>
        <p:spPr>
          <a:xfrm>
            <a:off x="450720" y="485192"/>
            <a:ext cx="6052718" cy="5980805"/>
          </a:xfrm>
        </p:spPr>
      </p:pic>
      <p:sp>
        <p:nvSpPr>
          <p:cNvPr id="13" name="Rectangle 17"/>
          <p:cNvSpPr/>
          <p:nvPr/>
        </p:nvSpPr>
        <p:spPr>
          <a:xfrm>
            <a:off x="6714371" y="924767"/>
            <a:ext cx="3671178" cy="2308324"/>
          </a:xfrm>
          <a:prstGeom prst="rect">
            <a:avLst/>
          </a:prstGeom>
        </p:spPr>
        <p:txBody>
          <a:bodyPr wrap="square">
            <a:spAutoFit/>
          </a:bodyPr>
          <a:lstStyle/>
          <a:p>
            <a:r>
              <a:rPr lang="ru-RU" sz="3600" dirty="0">
                <a:latin typeface="HelveticaNeue medium" panose="00000400000000000000" pitchFamily="2" charset="0"/>
                <a:cs typeface="Segoe UI" panose="020B0502040204020203" pitchFamily="34" charset="0"/>
              </a:rPr>
              <a:t>Здание лоцманской хлебной биржи</a:t>
            </a:r>
            <a:endParaRPr lang="en-US" sz="3600" dirty="0">
              <a:latin typeface="HelveticaNeue medium" panose="00000400000000000000" pitchFamily="2" charset="0"/>
              <a:cs typeface="Segoe UI" panose="020B0502040204020203" pitchFamily="34" charset="0"/>
            </a:endParaRPr>
          </a:p>
        </p:txBody>
      </p:sp>
      <p:sp>
        <p:nvSpPr>
          <p:cNvPr id="8" name="Прямоугольник 7"/>
          <p:cNvSpPr/>
          <p:nvPr/>
        </p:nvSpPr>
        <p:spPr>
          <a:xfrm>
            <a:off x="9334500" y="6312119"/>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94" y="147976"/>
            <a:ext cx="524142" cy="524142"/>
          </a:xfrm>
          <a:prstGeom prst="rect">
            <a:avLst/>
          </a:prstGeom>
        </p:spPr>
      </p:pic>
    </p:spTree>
    <p:extLst>
      <p:ext uri="{BB962C8B-B14F-4D97-AF65-F5344CB8AC3E}">
        <p14:creationId xmlns:p14="http://schemas.microsoft.com/office/powerpoint/2010/main" val="374749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2" presetClass="entr" presetSubtype="2" decel="100000" fill="hold" grpId="0" nodeType="withEffect">
                                  <p:stCondLst>
                                    <p:cond delay="1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1+#ppt_w/2"/>
                                          </p:val>
                                        </p:tav>
                                        <p:tav tm="100000">
                                          <p:val>
                                            <p:strVal val="#ppt_x"/>
                                          </p:val>
                                        </p:tav>
                                      </p:tavLst>
                                    </p:anim>
                                    <p:anim calcmode="lin" valueType="num">
                                      <p:cBhvr additive="base">
                                        <p:cTn id="11" dur="75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2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750" fill="hold"/>
                                        <p:tgtEl>
                                          <p:spTgt spid="13"/>
                                        </p:tgtEl>
                                        <p:attrNameLst>
                                          <p:attrName>ppt_x</p:attrName>
                                        </p:attrNameLst>
                                      </p:cBhvr>
                                      <p:tavLst>
                                        <p:tav tm="0">
                                          <p:val>
                                            <p:strVal val="0-#ppt_w/2"/>
                                          </p:val>
                                        </p:tav>
                                        <p:tav tm="100000">
                                          <p:val>
                                            <p:strVal val="#ppt_x"/>
                                          </p:val>
                                        </p:tav>
                                      </p:tavLst>
                                    </p:anim>
                                    <p:anim calcmode="lin" valueType="num">
                                      <p:cBhvr additive="base">
                                        <p:cTn id="15"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81125" y="6400800"/>
            <a:ext cx="295275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p:cNvSpPr/>
          <p:nvPr/>
        </p:nvSpPr>
        <p:spPr>
          <a:xfrm>
            <a:off x="690466" y="1435349"/>
            <a:ext cx="5215812" cy="2086725"/>
          </a:xfrm>
          <a:prstGeom prst="rect">
            <a:avLst/>
          </a:prstGeom>
        </p:spPr>
        <p:txBody>
          <a:bodyPr wrap="square">
            <a:spAutoFit/>
          </a:bodyPr>
          <a:lstStyle/>
          <a:p>
            <a:pPr algn="just">
              <a:lnSpc>
                <a:spcPct val="120000"/>
              </a:lnSpc>
            </a:pPr>
            <a:r>
              <a:rPr lang="ru-RU" sz="1200" dirty="0">
                <a:latin typeface="Segoe UI Light" panose="020B0502040204020203" pitchFamily="34" charset="0"/>
              </a:rPr>
              <a:t>Реконструированная Красная площадь, расположена перед зданиями Новой и Лоцманской биржи. Прогуливаясь по вымощенной брусчаткой площади, окруженной восстановленными торговыми рядами, украшенными дореволюционными надписями, словно наяву попадаешь в другую эпоху. Еще больший шарм этой картине придают стилизованные под старину фонари, освещающие площадь в вечернее время. Удачно вписались в интерьер пространства и многочисленные зеленые зоны. От советского прошлого сейчас остался только памятник В.И. Ленину, воздвигнутый на месте открытого в 1914 г. монумента Александра II. </a:t>
            </a:r>
            <a:endParaRPr lang="en-US" sz="1200" dirty="0">
              <a:latin typeface="Segoe UI Light" panose="020B0502040204020203" pitchFamily="34" charset="0"/>
              <a:cs typeface="Segoe UI Light" panose="020B0502040204020203" pitchFamily="34" charset="0"/>
            </a:endParaRPr>
          </a:p>
        </p:txBody>
      </p:sp>
      <p:pic>
        <p:nvPicPr>
          <p:cNvPr id="13" name="Рисунок 1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066922" y="235020"/>
            <a:ext cx="5835827" cy="3890551"/>
          </a:xfrm>
        </p:spPr>
      </p:pic>
      <p:sp>
        <p:nvSpPr>
          <p:cNvPr id="14" name="Rectangle 17"/>
          <p:cNvSpPr/>
          <p:nvPr/>
        </p:nvSpPr>
        <p:spPr>
          <a:xfrm>
            <a:off x="2816457" y="235020"/>
            <a:ext cx="2872992" cy="1200329"/>
          </a:xfrm>
          <a:prstGeom prst="rect">
            <a:avLst/>
          </a:prstGeom>
        </p:spPr>
        <p:txBody>
          <a:bodyPr wrap="square">
            <a:spAutoFit/>
          </a:bodyPr>
          <a:lstStyle/>
          <a:p>
            <a:pPr algn="r"/>
            <a:r>
              <a:rPr lang="ru-RU" sz="3600" dirty="0">
                <a:latin typeface="HelveticaNeue medium" panose="00000400000000000000" pitchFamily="2" charset="0"/>
                <a:cs typeface="Segoe UI" panose="020B0502040204020203" pitchFamily="34" charset="0"/>
              </a:rPr>
              <a:t>Красная</a:t>
            </a:r>
          </a:p>
          <a:p>
            <a:pPr algn="r"/>
            <a:r>
              <a:rPr lang="ru-RU" sz="3600" dirty="0">
                <a:latin typeface="HelveticaNeue medium" panose="00000400000000000000" pitchFamily="2" charset="0"/>
                <a:cs typeface="Segoe UI" panose="020B0502040204020203" pitchFamily="34" charset="0"/>
              </a:rPr>
              <a:t>площадь</a:t>
            </a:r>
            <a:endParaRPr lang="en-US" sz="3600" dirty="0">
              <a:latin typeface="HelveticaNeue medium" panose="00000400000000000000" pitchFamily="2" charset="0"/>
              <a:cs typeface="Segoe UI" panose="020B0502040204020203"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74" y="4037992"/>
            <a:ext cx="4268286" cy="2598318"/>
          </a:xfrm>
          <a:custGeom>
            <a:avLst/>
            <a:gdLst>
              <a:gd name="connsiteX0" fmla="*/ 1857828 w 3715656"/>
              <a:gd name="connsiteY0" fmla="*/ 0 h 3715654"/>
              <a:gd name="connsiteX1" fmla="*/ 3715656 w 3715656"/>
              <a:gd name="connsiteY1" fmla="*/ 1857827 h 3715654"/>
              <a:gd name="connsiteX2" fmla="*/ 1857828 w 3715656"/>
              <a:gd name="connsiteY2" fmla="*/ 3715654 h 3715654"/>
              <a:gd name="connsiteX3" fmla="*/ 0 w 3715656"/>
              <a:gd name="connsiteY3" fmla="*/ 1857827 h 3715654"/>
              <a:gd name="connsiteX4" fmla="*/ 1857828 w 3715656"/>
              <a:gd name="connsiteY4" fmla="*/ 0 h 371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56" h="3715654">
                <a:moveTo>
                  <a:pt x="1857828" y="0"/>
                </a:moveTo>
                <a:cubicBezTo>
                  <a:pt x="2883878" y="0"/>
                  <a:pt x="3715656" y="831777"/>
                  <a:pt x="3715656" y="1857827"/>
                </a:cubicBezTo>
                <a:cubicBezTo>
                  <a:pt x="3715656" y="2883877"/>
                  <a:pt x="2883878" y="3715654"/>
                  <a:pt x="1857828" y="3715654"/>
                </a:cubicBezTo>
                <a:cubicBezTo>
                  <a:pt x="831778" y="3715654"/>
                  <a:pt x="0" y="2883877"/>
                  <a:pt x="0" y="1857827"/>
                </a:cubicBezTo>
                <a:cubicBezTo>
                  <a:pt x="0" y="831777"/>
                  <a:pt x="831778" y="0"/>
                  <a:pt x="1857828" y="0"/>
                </a:cubicBezTo>
                <a:close/>
              </a:path>
            </a:pathLst>
          </a:custGeom>
        </p:spPr>
      </p:pic>
      <p:sp>
        <p:nvSpPr>
          <p:cNvPr id="2" name="Прямоугольник 1"/>
          <p:cNvSpPr/>
          <p:nvPr/>
        </p:nvSpPr>
        <p:spPr>
          <a:xfrm>
            <a:off x="5756988" y="4736986"/>
            <a:ext cx="5996471" cy="1200329"/>
          </a:xfrm>
          <a:prstGeom prst="rect">
            <a:avLst/>
          </a:prstGeom>
        </p:spPr>
        <p:txBody>
          <a:bodyPr wrap="square">
            <a:spAutoFit/>
          </a:bodyPr>
          <a:lstStyle/>
          <a:p>
            <a:pPr algn="just">
              <a:lnSpc>
                <a:spcPct val="150000"/>
              </a:lnSpc>
              <a:spcAft>
                <a:spcPts val="0"/>
              </a:spcAft>
            </a:pPr>
            <a:r>
              <a:rPr lang="ru-RU" sz="1200" dirty="0">
                <a:latin typeface="HelveticaNeue"/>
                <a:ea typeface="Times New Roman" panose="02020603050405020304" pitchFamily="18" charset="0"/>
                <a:cs typeface="Times New Roman" panose="02020603050405020304" pitchFamily="18" charset="0"/>
              </a:rPr>
              <a:t>Летом на территории Красной площади устраиваются масштабные исторические реконструкции, работают уютные кафе, ставятся небольшие театральные постановки. По мнению жителей города, это лучшее общественное пространство Рыбинска, его визитная карточка.</a:t>
            </a:r>
            <a:endParaRPr lang="ru-RU" sz="1200" dirty="0">
              <a:effectLst/>
              <a:latin typeface="HelveticaNeue"/>
              <a:ea typeface="Calibri" panose="020F0502020204030204" pitchFamily="34" charset="0"/>
              <a:cs typeface="Times New Roman" panose="02020603050405020304" pitchFamily="18" charset="0"/>
            </a:endParaRPr>
          </a:p>
        </p:txBody>
      </p:sp>
      <p:sp>
        <p:nvSpPr>
          <p:cNvPr id="8" name="Прямоугольник 7"/>
          <p:cNvSpPr/>
          <p:nvPr/>
        </p:nvSpPr>
        <p:spPr>
          <a:xfrm>
            <a:off x="176116" y="2530903"/>
            <a:ext cx="423959" cy="2107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334500" y="6319837"/>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91" y="114671"/>
            <a:ext cx="440184" cy="440184"/>
          </a:xfrm>
          <a:prstGeom prst="rect">
            <a:avLst/>
          </a:prstGeom>
        </p:spPr>
      </p:pic>
    </p:spTree>
    <p:extLst>
      <p:ext uri="{BB962C8B-B14F-4D97-AF65-F5344CB8AC3E}">
        <p14:creationId xmlns:p14="http://schemas.microsoft.com/office/powerpoint/2010/main" val="133133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a:xfrm rot="18900000" flipH="1">
            <a:off x="6803137" y="4547273"/>
            <a:ext cx="3392146" cy="71778"/>
          </a:xfrm>
          <a:prstGeom prst="roundRect">
            <a:avLst>
              <a:gd name="adj" fmla="val 50000"/>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Rounded Corners 8"/>
          <p:cNvSpPr/>
          <p:nvPr/>
        </p:nvSpPr>
        <p:spPr>
          <a:xfrm rot="18900000" flipH="1">
            <a:off x="8036797" y="3362486"/>
            <a:ext cx="5769385" cy="1081856"/>
          </a:xfrm>
          <a:prstGeom prst="roundRect">
            <a:avLst>
              <a:gd name="adj" fmla="val 50000"/>
            </a:avLst>
          </a:prstGeom>
          <a:solidFill>
            <a:schemeClr val="accent1"/>
          </a:solidFill>
          <a:ln>
            <a:noFill/>
          </a:ln>
          <a:effectLst>
            <a:outerShdw blurRad="1270000" dist="63500" dir="8100000" sx="95000" sy="95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1061844" y="2274838"/>
            <a:ext cx="2872992" cy="1200329"/>
          </a:xfrm>
          <a:prstGeom prst="rect">
            <a:avLst/>
          </a:prstGeom>
        </p:spPr>
        <p:txBody>
          <a:bodyPr wrap="square">
            <a:spAutoFit/>
          </a:bodyPr>
          <a:lstStyle/>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Волжский</a:t>
            </a:r>
          </a:p>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мост</a:t>
            </a:r>
            <a:endParaRPr lang="en-US" sz="3600" dirty="0">
              <a:solidFill>
                <a:schemeClr val="tx1">
                  <a:lumMod val="65000"/>
                  <a:lumOff val="35000"/>
                </a:schemeClr>
              </a:solidFill>
              <a:latin typeface="HelveticaNeue medium" panose="00000400000000000000" pitchFamily="2" charset="0"/>
              <a:cs typeface="Segoe UI" panose="020B0502040204020203" pitchFamily="34" charset="0"/>
            </a:endParaRPr>
          </a:p>
        </p:txBody>
      </p:sp>
      <p:sp>
        <p:nvSpPr>
          <p:cNvPr id="23" name="Text Placeholder 4"/>
          <p:cNvSpPr txBox="1">
            <a:spLocks/>
          </p:cNvSpPr>
          <p:nvPr/>
        </p:nvSpPr>
        <p:spPr>
          <a:xfrm>
            <a:off x="4345909" y="2136974"/>
            <a:ext cx="2377075" cy="25840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defRPr/>
            </a:pPr>
            <a:r>
              <a:rPr lang="ru-RU" sz="1200" dirty="0">
                <a:latin typeface="Segoe UI Light" panose="020B0502040204020203" pitchFamily="34" charset="0"/>
                <a:cs typeface="Segoe UI Light" panose="020B0502040204020203" pitchFamily="34" charset="0"/>
              </a:rPr>
              <a:t>Он интересен тем, что это первый мост в стране, сделанный не из сборного, а из монолитного железобетона. Архитектор моста – брат великой балерины Г.С. Улановой – С.С. Уланов. Хотя при строительстве моста в дно Волги было вбито 1850 металлических шпунтов, а в опоры моста уложено более 20 тысяч кубометров бетона, Рыбинский мост производит впечатление лёгкости, воздушности</a:t>
            </a:r>
            <a:r>
              <a:rPr lang="ru-RU" sz="1200" dirty="0">
                <a:solidFill>
                  <a:schemeClr val="bg1">
                    <a:lumMod val="65000"/>
                  </a:schemeClr>
                </a:solidFill>
                <a:latin typeface="Segoe UI Light" panose="020B0502040204020203" pitchFamily="34" charset="0"/>
                <a:cs typeface="Segoe UI Light" panose="020B0502040204020203" pitchFamily="34" charset="0"/>
              </a:rPr>
              <a:t>.</a:t>
            </a:r>
            <a:endParaRPr lang="id-ID" sz="1200" dirty="0">
              <a:solidFill>
                <a:schemeClr val="bg1">
                  <a:lumMod val="65000"/>
                </a:schemeClr>
              </a:solidFill>
              <a:latin typeface="Segoe UI Light" panose="020B0502040204020203" pitchFamily="34" charset="0"/>
              <a:cs typeface="Segoe UI Light" panose="020B0502040204020203" pitchFamily="34" charset="0"/>
            </a:endParaRPr>
          </a:p>
        </p:txBody>
      </p:sp>
      <p:pic>
        <p:nvPicPr>
          <p:cNvPr id="4" name="Рисунок 3"/>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850" t="-19761" r="4525" b="19761"/>
          <a:stretch/>
        </p:blipFill>
        <p:spPr/>
      </p:pic>
      <p:sp>
        <p:nvSpPr>
          <p:cNvPr id="5" name="Прямоугольник 4"/>
          <p:cNvSpPr/>
          <p:nvPr/>
        </p:nvSpPr>
        <p:spPr>
          <a:xfrm>
            <a:off x="335280" y="2407920"/>
            <a:ext cx="411480" cy="2057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Прямоугольник 5"/>
          <p:cNvSpPr/>
          <p:nvPr/>
        </p:nvSpPr>
        <p:spPr>
          <a:xfrm>
            <a:off x="1295400" y="6325694"/>
            <a:ext cx="3050509" cy="365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Прямоугольник 12"/>
          <p:cNvSpPr/>
          <p:nvPr/>
        </p:nvSpPr>
        <p:spPr>
          <a:xfrm>
            <a:off x="10881360" y="6370980"/>
            <a:ext cx="1145509" cy="3201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TextBox 11"/>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891" y="114671"/>
            <a:ext cx="440184" cy="440184"/>
          </a:xfrm>
          <a:prstGeom prst="rect">
            <a:avLst/>
          </a:prstGeom>
        </p:spPr>
      </p:pic>
    </p:spTree>
    <p:extLst>
      <p:ext uri="{BB962C8B-B14F-4D97-AF65-F5344CB8AC3E}">
        <p14:creationId xmlns:p14="http://schemas.microsoft.com/office/powerpoint/2010/main" val="3638701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15592" b="-234"/>
          <a:stretch/>
        </p:blipFill>
        <p:spPr>
          <a:xfrm>
            <a:off x="0" y="0"/>
            <a:ext cx="12192000" cy="6877050"/>
          </a:xfrm>
          <a:prstGeom prst="rect">
            <a:avLst/>
          </a:prstGeom>
        </p:spPr>
      </p:pic>
      <p:sp>
        <p:nvSpPr>
          <p:cNvPr id="4" name="Прямоугольник 3"/>
          <p:cNvSpPr/>
          <p:nvPr/>
        </p:nvSpPr>
        <p:spPr>
          <a:xfrm>
            <a:off x="-85725" y="-133350"/>
            <a:ext cx="4733925" cy="6991350"/>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90" name="Text Placeholder 3089"/>
          <p:cNvSpPr>
            <a:spLocks noGrp="1"/>
          </p:cNvSpPr>
          <p:nvPr>
            <p:ph type="body" sz="quarter" idx="12"/>
          </p:nvPr>
        </p:nvSpPr>
        <p:spPr>
          <a:xfrm>
            <a:off x="341313" y="428625"/>
            <a:ext cx="5178425" cy="1571625"/>
          </a:xfrm>
        </p:spPr>
        <p:txBody>
          <a:bodyPr/>
          <a:lstStyle/>
          <a:p>
            <a:r>
              <a:rPr lang="ru-RU" b="0" dirty="0">
                <a:latin typeface="Century Gothic" panose="020B0502020202020204" pitchFamily="34" charset="0"/>
              </a:rPr>
              <a:t>Рыбинская </a:t>
            </a:r>
          </a:p>
          <a:p>
            <a:r>
              <a:rPr lang="ru-RU" b="0" dirty="0">
                <a:latin typeface="Century Gothic" panose="020B0502020202020204" pitchFamily="34" charset="0"/>
              </a:rPr>
              <a:t>ГЭС </a:t>
            </a:r>
            <a:endParaRPr lang="id-ID" b="0" dirty="0">
              <a:latin typeface="Century Gothic" panose="020B0502020202020204" pitchFamily="34" charset="0"/>
            </a:endParaRPr>
          </a:p>
        </p:txBody>
      </p:sp>
      <p:sp>
        <p:nvSpPr>
          <p:cNvPr id="55" name="Rectangle 54"/>
          <p:cNvSpPr/>
          <p:nvPr/>
        </p:nvSpPr>
        <p:spPr>
          <a:xfrm>
            <a:off x="223046" y="2428875"/>
            <a:ext cx="4158454" cy="4302716"/>
          </a:xfrm>
          <a:prstGeom prst="rect">
            <a:avLst/>
          </a:prstGeom>
        </p:spPr>
        <p:txBody>
          <a:bodyPr wrap="square">
            <a:spAutoFit/>
          </a:bodyPr>
          <a:lstStyle/>
          <a:p>
            <a:pPr algn="just">
              <a:lnSpc>
                <a:spcPct val="120000"/>
              </a:lnSpc>
            </a:pPr>
            <a:r>
              <a:rPr lang="ru-RU" sz="1200" b="1" dirty="0">
                <a:latin typeface="Segoe UI Light" panose="020B0502040204020203" pitchFamily="34" charset="0"/>
                <a:cs typeface="Segoe UI Light" panose="020B0502040204020203" pitchFamily="34" charset="0"/>
              </a:rPr>
              <a:t>Рыбинское водохранилище - самое крупное искусственное озеро в Европе. Создание водохранилища позволило построить знаменитую рыбинскую ГЭС. Ее сооружение началось в 1936 году, силами специального лагеря репрессированных – </a:t>
            </a:r>
            <a:r>
              <a:rPr lang="ru-RU" sz="1200" b="1" dirty="0" err="1">
                <a:latin typeface="Segoe UI Light" panose="020B0502040204020203" pitchFamily="34" charset="0"/>
                <a:cs typeface="Segoe UI Light" panose="020B0502040204020203" pitchFamily="34" charset="0"/>
              </a:rPr>
              <a:t>Волголага</a:t>
            </a:r>
            <a:r>
              <a:rPr lang="ru-RU" sz="1200" b="1" dirty="0">
                <a:latin typeface="Segoe UI Light" panose="020B0502040204020203" pitchFamily="34" charset="0"/>
                <a:cs typeface="Segoe UI Light" panose="020B0502040204020203" pitchFamily="34" charset="0"/>
              </a:rPr>
              <a:t>, насчитывавшего более 100 тысяч человек. К началу Великой отечественной войны был сооружен фундамент здания, велась установка первой турбины, возводились стены. В ноябре 1941 в разгар налетов немецкой авиации на Рыбинск гидростанция дала первый ток. За бесперебойное энергоснабжение Москвы в военное время коллективу Рыбинской ГЭС было передано на вечное хранение Красное знамя Наркомата электростанций СССР. Большую роль в обороне Москвы и Ленинграда сыграли и судоходные шлюзы станции, через которые прошли миллионы тонн грузов. Процесс шлюзования, которые сейчас проходят все суда по Волге, вызывает у пассажиров неподдельный интерес, служит интересным дополнением к общей историко-культурной программе гостей нашего города.</a:t>
            </a:r>
            <a:endParaRPr lang="en-US" sz="1200" dirty="0">
              <a:latin typeface="Segoe UI Light" panose="020B0502040204020203" pitchFamily="34" charset="0"/>
              <a:cs typeface="Segoe UI Light" panose="020B0502040204020203" pitchFamily="34" charset="0"/>
            </a:endParaRPr>
          </a:p>
        </p:txBody>
      </p:sp>
      <p:sp>
        <p:nvSpPr>
          <p:cNvPr id="11" name="TextBox 10"/>
          <p:cNvSpPr txBox="1"/>
          <p:nvPr/>
        </p:nvSpPr>
        <p:spPr>
          <a:xfrm>
            <a:off x="5281353" y="781209"/>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5453" y="141304"/>
            <a:ext cx="440184" cy="440184"/>
          </a:xfrm>
          <a:prstGeom prst="rect">
            <a:avLst/>
          </a:prstGeom>
        </p:spPr>
      </p:pic>
    </p:spTree>
    <p:extLst>
      <p:ext uri="{BB962C8B-B14F-4D97-AF65-F5344CB8AC3E}">
        <p14:creationId xmlns:p14="http://schemas.microsoft.com/office/powerpoint/2010/main" val="15082022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67455" cy="6858000"/>
          </a:xfrm>
          <a:prstGeom prst="rect">
            <a:avLst/>
          </a:prstGeom>
        </p:spPr>
      </p:pic>
      <p:sp>
        <p:nvSpPr>
          <p:cNvPr id="12" name="Rectangle 11"/>
          <p:cNvSpPr/>
          <p:nvPr/>
        </p:nvSpPr>
        <p:spPr>
          <a:xfrm>
            <a:off x="7342315" y="585530"/>
            <a:ext cx="4214236" cy="1754326"/>
          </a:xfrm>
          <a:prstGeom prst="rect">
            <a:avLst/>
          </a:prstGeom>
        </p:spPr>
        <p:txBody>
          <a:bodyPr wrap="square">
            <a:spAutoFit/>
          </a:bodyPr>
          <a:lstStyle/>
          <a:p>
            <a:r>
              <a:rPr lang="ru-RU" sz="3600" dirty="0">
                <a:solidFill>
                  <a:schemeClr val="bg1">
                    <a:lumMod val="50000"/>
                  </a:schemeClr>
                </a:solidFill>
                <a:latin typeface="HelveticaNeue medium" panose="00000400000000000000" pitchFamily="2" charset="0"/>
                <a:cs typeface="Segoe UI" panose="020B0502040204020203" pitchFamily="34" charset="0"/>
              </a:rPr>
              <a:t>Монумент</a:t>
            </a:r>
          </a:p>
          <a:p>
            <a:r>
              <a:rPr lang="ru-RU" sz="3600" dirty="0">
                <a:solidFill>
                  <a:schemeClr val="bg1">
                    <a:lumMod val="50000"/>
                  </a:schemeClr>
                </a:solidFill>
                <a:latin typeface="HelveticaNeue medium" panose="00000400000000000000" pitchFamily="2" charset="0"/>
                <a:cs typeface="Segoe UI" panose="020B0502040204020203" pitchFamily="34" charset="0"/>
              </a:rPr>
              <a:t>Мать </a:t>
            </a:r>
          </a:p>
          <a:p>
            <a:r>
              <a:rPr lang="ru-RU" sz="3600" dirty="0">
                <a:solidFill>
                  <a:schemeClr val="bg1">
                    <a:lumMod val="50000"/>
                  </a:schemeClr>
                </a:solidFill>
                <a:latin typeface="HelveticaNeue medium" panose="00000400000000000000" pitchFamily="2" charset="0"/>
                <a:cs typeface="Segoe UI" panose="020B0502040204020203" pitchFamily="34" charset="0"/>
              </a:rPr>
              <a:t>Волга</a:t>
            </a:r>
            <a:endParaRPr lang="en-US" sz="3600" dirty="0">
              <a:solidFill>
                <a:schemeClr val="bg1">
                  <a:lumMod val="50000"/>
                </a:schemeClr>
              </a:solidFill>
              <a:latin typeface="HelveticaNeue medium" panose="00000400000000000000" pitchFamily="2" charset="0"/>
              <a:cs typeface="Segoe UI" panose="020B0502040204020203" pitchFamily="34" charset="0"/>
            </a:endParaRPr>
          </a:p>
        </p:txBody>
      </p:sp>
      <p:sp>
        <p:nvSpPr>
          <p:cNvPr id="15" name="Прямоугольник 14"/>
          <p:cNvSpPr/>
          <p:nvPr/>
        </p:nvSpPr>
        <p:spPr>
          <a:xfrm>
            <a:off x="7915276" y="6321216"/>
            <a:ext cx="4048124" cy="536783"/>
          </a:xfrm>
          <a:prstGeom prst="rect">
            <a:avLst/>
          </a:pr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TextBox 9"/>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sp>
        <p:nvSpPr>
          <p:cNvPr id="11" name="Rectangle 10"/>
          <p:cNvSpPr/>
          <p:nvPr/>
        </p:nvSpPr>
        <p:spPr>
          <a:xfrm>
            <a:off x="7342315" y="2925386"/>
            <a:ext cx="4789888" cy="3617593"/>
          </a:xfrm>
          <a:prstGeom prst="rect">
            <a:avLst/>
          </a:prstGeom>
        </p:spPr>
        <p:txBody>
          <a:bodyPr wrap="square">
            <a:spAutoFit/>
          </a:bodyPr>
          <a:lstStyle/>
          <a:p>
            <a:pPr algn="just">
              <a:lnSpc>
                <a:spcPct val="120000"/>
              </a:lnSpc>
            </a:pPr>
            <a:r>
              <a:rPr lang="ru-RU" sz="1200" dirty="0">
                <a:latin typeface="HelveticaNeue"/>
              </a:rPr>
              <a:t>Скульптура высотой в 28 метров была установлена в 1953 году. Памятник олицетворяет Родину, реку-кормилицу, гордую и сильную русскую женщину. </a:t>
            </a:r>
          </a:p>
          <a:p>
            <a:pPr algn="just">
              <a:lnSpc>
                <a:spcPct val="120000"/>
              </a:lnSpc>
            </a:pPr>
            <a:r>
              <a:rPr lang="ru-RU" sz="1200" dirty="0">
                <a:latin typeface="HelveticaNeue"/>
              </a:rPr>
              <a:t>С памятником связана интересная легенда. Согласно ей встречать корабли, заходящие по Волге в Рыбинск, должен был великий символ Мосфильма «Рабочий и колхозница». Но, учитывая, что строительные работы на Рыбинском гидроузле в это время еще не были завершены, «Рабочего и колхозницу» установили на постамент возле ВДНХ в Москве. Вместо нее при входе в шлюзы со стороны Рыбинского водохранилища воздвигли огромную железобетонную «Мать-Волгу». До сих пор на ее пьедестале сохранился легендарный лозунг В.И. Ленина, яркое свидетельство ушедшей эпохи: «Коммунизм – это есть Советская власть плюс электрификация всей страны». Это настоящий символ нашего города, памятник времени ускоренной модернизации нашей страны.</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56551" y="165308"/>
            <a:ext cx="489443" cy="669112"/>
          </a:xfrm>
          <a:prstGeom prst="rect">
            <a:avLst/>
          </a:prstGeom>
        </p:spPr>
      </p:pic>
    </p:spTree>
    <p:extLst>
      <p:ext uri="{BB962C8B-B14F-4D97-AF65-F5344CB8AC3E}">
        <p14:creationId xmlns:p14="http://schemas.microsoft.com/office/powerpoint/2010/main" val="37148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28018" y="2588513"/>
            <a:ext cx="4479901" cy="2731197"/>
          </a:xfrm>
          <a:prstGeom prst="rect">
            <a:avLst/>
          </a:prstGeom>
        </p:spPr>
        <p:txBody>
          <a:bodyPr wrap="square">
            <a:spAutoFit/>
          </a:bodyPr>
          <a:lstStyle/>
          <a:p>
            <a:pPr algn="just">
              <a:lnSpc>
                <a:spcPct val="120000"/>
              </a:lnSpc>
            </a:pPr>
            <a:r>
              <a:rPr lang="ru-RU" sz="1200" dirty="0">
                <a:latin typeface="HelveticaNeue"/>
              </a:rPr>
              <a:t>Единственный в России памятник, установленный 1977 году по проекту скульптора Л. Писаревского, изображает сильного человека, мужественного героя тяжелой профессии. Усталый бурлак, по-волжски «</a:t>
            </a:r>
            <a:r>
              <a:rPr lang="ru-RU" sz="1200" dirty="0" err="1">
                <a:latin typeface="HelveticaNeue"/>
              </a:rPr>
              <a:t>зимогор</a:t>
            </a:r>
            <a:r>
              <a:rPr lang="ru-RU" sz="1200" dirty="0">
                <a:latin typeface="HelveticaNeue"/>
              </a:rPr>
              <a:t>», сидит на большом камне и задумчиво смотрит на волжские просторы. Для него река Волга – и кормилица, и нескончаемый труд. Трудно сейчас представить, но когда-то эти обычные мужики, в большинстве своем крестьяне или бродяги-босяки, буквально на своих плечах тянули огромные груженые баржи! Их жизнь запечатлена в книгах писателей и на полотнах многих российских художников, включая и знаменитую картину Репина «Бурлаки на Волге».</a:t>
            </a:r>
            <a:endParaRPr lang="en-US" sz="1200" dirty="0">
              <a:latin typeface="HelveticaNeue"/>
              <a:cs typeface="Segoe UI Light" panose="020B0502040204020203" pitchFamily="34" charset="0"/>
            </a:endParaRPr>
          </a:p>
        </p:txBody>
      </p:sp>
      <p:pic>
        <p:nvPicPr>
          <p:cNvPr id="13" name="Рисунок 1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788526" y="849086"/>
            <a:ext cx="6235522" cy="4676641"/>
          </a:xfrm>
        </p:spPr>
      </p:pic>
      <p:sp>
        <p:nvSpPr>
          <p:cNvPr id="14" name="Rectangle 17"/>
          <p:cNvSpPr/>
          <p:nvPr/>
        </p:nvSpPr>
        <p:spPr>
          <a:xfrm>
            <a:off x="2634927" y="951529"/>
            <a:ext cx="2872992" cy="1200329"/>
          </a:xfrm>
          <a:prstGeom prst="rect">
            <a:avLst/>
          </a:prstGeom>
        </p:spPr>
        <p:txBody>
          <a:bodyPr wrap="square">
            <a:spAutoFit/>
          </a:bodyPr>
          <a:lstStyle/>
          <a:p>
            <a:pPr algn="r"/>
            <a:r>
              <a:rPr lang="ru-RU" sz="3600" dirty="0">
                <a:latin typeface="HelveticaNeue medium" panose="00000400000000000000" pitchFamily="2" charset="0"/>
                <a:cs typeface="Segoe UI" panose="020B0502040204020203" pitchFamily="34" charset="0"/>
              </a:rPr>
              <a:t>Памятник</a:t>
            </a:r>
          </a:p>
          <a:p>
            <a:pPr algn="r"/>
            <a:r>
              <a:rPr lang="ru-RU" sz="3600" dirty="0">
                <a:latin typeface="HelveticaNeue medium" panose="00000400000000000000" pitchFamily="2" charset="0"/>
                <a:cs typeface="Segoe UI" panose="020B0502040204020203" pitchFamily="34" charset="0"/>
              </a:rPr>
              <a:t>Бурлаку</a:t>
            </a:r>
            <a:endParaRPr lang="en-US" sz="3600" dirty="0">
              <a:latin typeface="HelveticaNeue medium" panose="00000400000000000000" pitchFamily="2" charset="0"/>
              <a:cs typeface="Segoe UI" panose="020B0502040204020203" pitchFamily="34" charset="0"/>
            </a:endParaRPr>
          </a:p>
        </p:txBody>
      </p:sp>
      <p:sp>
        <p:nvSpPr>
          <p:cNvPr id="5" name="Прямоугольник 4"/>
          <p:cNvSpPr/>
          <p:nvPr/>
        </p:nvSpPr>
        <p:spPr>
          <a:xfrm>
            <a:off x="1381125" y="6400800"/>
            <a:ext cx="295275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76116" y="2530903"/>
            <a:ext cx="423959" cy="2107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9166548" y="6319837"/>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0415391" y="64645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3373" y="179974"/>
            <a:ext cx="489443" cy="669112"/>
          </a:xfrm>
          <a:prstGeom prst="rect">
            <a:avLst/>
          </a:prstGeom>
        </p:spPr>
      </p:pic>
    </p:spTree>
    <p:extLst>
      <p:ext uri="{BB962C8B-B14F-4D97-AF65-F5344CB8AC3E}">
        <p14:creationId xmlns:p14="http://schemas.microsoft.com/office/powerpoint/2010/main" val="14404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6645" y="428625"/>
            <a:ext cx="2503503" cy="62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65100" y="2447925"/>
            <a:ext cx="596900" cy="2819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343025" y="6267450"/>
            <a:ext cx="2857500" cy="371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600" y="0"/>
            <a:ext cx="9169400" cy="6877050"/>
          </a:xfrm>
          <a:prstGeom prst="rect">
            <a:avLst/>
          </a:prstGeom>
        </p:spPr>
      </p:pic>
      <p:sp>
        <p:nvSpPr>
          <p:cNvPr id="3090" name="Text Placeholder 3089"/>
          <p:cNvSpPr>
            <a:spLocks noGrp="1"/>
          </p:cNvSpPr>
          <p:nvPr>
            <p:ph type="body" sz="quarter" idx="12"/>
          </p:nvPr>
        </p:nvSpPr>
        <p:spPr>
          <a:xfrm>
            <a:off x="223046" y="428625"/>
            <a:ext cx="5178425" cy="1571625"/>
          </a:xfrm>
        </p:spPr>
        <p:txBody>
          <a:bodyPr/>
          <a:lstStyle/>
          <a:p>
            <a:r>
              <a:rPr lang="ru-RU" b="0" dirty="0">
                <a:latin typeface="Century Gothic" panose="020B0502020202020204" pitchFamily="34" charset="0"/>
              </a:rPr>
              <a:t>Самолёт </a:t>
            </a:r>
          </a:p>
          <a:p>
            <a:r>
              <a:rPr lang="ru-RU" b="0" dirty="0">
                <a:latin typeface="Century Gothic" panose="020B0502020202020204" pitchFamily="34" charset="0"/>
              </a:rPr>
              <a:t>Ту-104А</a:t>
            </a:r>
            <a:endParaRPr lang="id-ID" b="0" dirty="0">
              <a:latin typeface="Century Gothic" panose="020B0502020202020204" pitchFamily="34" charset="0"/>
            </a:endParaRPr>
          </a:p>
        </p:txBody>
      </p:sp>
      <p:sp>
        <p:nvSpPr>
          <p:cNvPr id="55" name="Rectangle 54"/>
          <p:cNvSpPr/>
          <p:nvPr/>
        </p:nvSpPr>
        <p:spPr>
          <a:xfrm>
            <a:off x="223046" y="2819400"/>
            <a:ext cx="2691604" cy="2529923"/>
          </a:xfrm>
          <a:prstGeom prst="rect">
            <a:avLst/>
          </a:prstGeom>
        </p:spPr>
        <p:txBody>
          <a:bodyPr wrap="square">
            <a:spAutoFit/>
          </a:bodyPr>
          <a:lstStyle/>
          <a:p>
            <a:pPr algn="just">
              <a:lnSpc>
                <a:spcPct val="120000"/>
              </a:lnSpc>
            </a:pPr>
            <a:r>
              <a:rPr lang="ru-RU" sz="1200" b="1" dirty="0">
                <a:latin typeface="Segoe UI Light" panose="020B0502040204020203" pitchFamily="34" charset="0"/>
                <a:cs typeface="Segoe UI Light" panose="020B0502040204020203" pitchFamily="34" charset="0"/>
              </a:rPr>
              <a:t>Об авиационном производстве в Рыбинске свидетельствует еще один памятник – подлинная модель самолета ТУ-104а. В 1980-е годы он был установлен в районе </a:t>
            </a:r>
            <a:r>
              <a:rPr lang="ru-RU" sz="1200" b="1" dirty="0" err="1">
                <a:latin typeface="Segoe UI Light" panose="020B0502040204020203" pitchFamily="34" charset="0"/>
                <a:cs typeface="Segoe UI Light" panose="020B0502040204020203" pitchFamily="34" charset="0"/>
              </a:rPr>
              <a:t>Скоморохой</a:t>
            </a:r>
            <a:r>
              <a:rPr lang="ru-RU" sz="1200" b="1" dirty="0">
                <a:latin typeface="Segoe UI Light" panose="020B0502040204020203" pitchFamily="34" charset="0"/>
                <a:cs typeface="Segoe UI Light" panose="020B0502040204020203" pitchFamily="34" charset="0"/>
              </a:rPr>
              <a:t> горы как признание трудовых достижений горожан.  Монумент является точкой притяжения всех жителей района, а в 2016 году памятник подвергся полномасштабной реставрации.</a:t>
            </a:r>
            <a:endParaRPr lang="en-US" sz="1200" dirty="0">
              <a:latin typeface="Segoe UI Light" panose="020B0502040204020203" pitchFamily="34" charset="0"/>
              <a:cs typeface="Segoe UI Light" panose="020B0502040204020203" pitchFamily="34" charset="0"/>
            </a:endParaRPr>
          </a:p>
        </p:txBody>
      </p:sp>
      <p:sp>
        <p:nvSpPr>
          <p:cNvPr id="8" name="TextBox 7"/>
          <p:cNvSpPr txBox="1"/>
          <p:nvPr/>
        </p:nvSpPr>
        <p:spPr>
          <a:xfrm>
            <a:off x="9903655" y="6464556"/>
            <a:ext cx="2096087" cy="307777"/>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609422" y="162219"/>
            <a:ext cx="489443" cy="669112"/>
          </a:xfrm>
          <a:prstGeom prst="rect">
            <a:avLst/>
          </a:prstGeom>
        </p:spPr>
      </p:pic>
    </p:spTree>
    <p:extLst>
      <p:ext uri="{BB962C8B-B14F-4D97-AF65-F5344CB8AC3E}">
        <p14:creationId xmlns:p14="http://schemas.microsoft.com/office/powerpoint/2010/main" val="9404026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783"/>
            <a:ext cx="12192000" cy="8097783"/>
          </a:xfrm>
          <a:prstGeom prst="rect">
            <a:avLst/>
          </a:prstGeom>
        </p:spPr>
      </p:pic>
      <p:sp>
        <p:nvSpPr>
          <p:cNvPr id="5" name="Прямоугольник 4"/>
          <p:cNvSpPr/>
          <p:nvPr/>
        </p:nvSpPr>
        <p:spPr>
          <a:xfrm>
            <a:off x="7248525" y="-381000"/>
            <a:ext cx="4943475" cy="7239000"/>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90" name="Text Placeholder 3089"/>
          <p:cNvSpPr>
            <a:spLocks noGrp="1"/>
          </p:cNvSpPr>
          <p:nvPr>
            <p:ph type="body" sz="quarter" idx="12"/>
          </p:nvPr>
        </p:nvSpPr>
        <p:spPr>
          <a:xfrm>
            <a:off x="7595396" y="190500"/>
            <a:ext cx="5178425" cy="1571625"/>
          </a:xfrm>
        </p:spPr>
        <p:txBody>
          <a:bodyPr/>
          <a:lstStyle/>
          <a:p>
            <a:r>
              <a:rPr lang="ru-RU" b="0" dirty="0">
                <a:latin typeface="Century Gothic" panose="020B0502020202020204" pitchFamily="34" charset="0"/>
              </a:rPr>
              <a:t>Памятник </a:t>
            </a:r>
          </a:p>
          <a:p>
            <a:r>
              <a:rPr lang="ru-RU" b="0" dirty="0">
                <a:latin typeface="Century Gothic" panose="020B0502020202020204" pitchFamily="34" charset="0"/>
              </a:rPr>
              <a:t>Льву </a:t>
            </a:r>
          </a:p>
          <a:p>
            <a:r>
              <a:rPr lang="ru-RU" b="0" dirty="0" err="1">
                <a:latin typeface="Century Gothic" panose="020B0502020202020204" pitchFamily="34" charset="0"/>
              </a:rPr>
              <a:t>Ошанину</a:t>
            </a:r>
            <a:endParaRPr lang="id-ID" b="0" dirty="0">
              <a:latin typeface="Century Gothic" panose="020B0502020202020204" pitchFamily="34" charset="0"/>
            </a:endParaRPr>
          </a:p>
        </p:txBody>
      </p:sp>
      <p:sp>
        <p:nvSpPr>
          <p:cNvPr id="55" name="Rectangle 54"/>
          <p:cNvSpPr/>
          <p:nvPr/>
        </p:nvSpPr>
        <p:spPr>
          <a:xfrm>
            <a:off x="7745810" y="2924175"/>
            <a:ext cx="3948904" cy="2529923"/>
          </a:xfrm>
          <a:prstGeom prst="rect">
            <a:avLst/>
          </a:prstGeom>
        </p:spPr>
        <p:txBody>
          <a:bodyPr wrap="square">
            <a:spAutoFit/>
          </a:bodyPr>
          <a:lstStyle/>
          <a:p>
            <a:pPr algn="just">
              <a:lnSpc>
                <a:spcPct val="120000"/>
              </a:lnSpc>
            </a:pPr>
            <a:r>
              <a:rPr lang="ru-RU" sz="1200" b="1" dirty="0">
                <a:latin typeface="Segoe UI Light" panose="020B0502040204020203" pitchFamily="34" charset="0"/>
                <a:cs typeface="Segoe UI Light" panose="020B0502040204020203" pitchFamily="34" charset="0"/>
              </a:rPr>
              <a:t>Памятник в виде двухметровой бронзовой фигуры был открыт 4 августа 2003 года на главной смотровой площадке у Волжской набережной. Автор изобразил поэта так, будто бы тот только что приехал в родной город, вышел на берег реки, снял плащ и, держа томик стихов, задумался, глядя на воспетую им Волгу. На южной стороне парапета установлены две бронзовые доски, слева со словами из песни «Течет Волга»: «Здесь мой причал, здесь мои друзья… Л. </a:t>
            </a:r>
            <a:r>
              <a:rPr lang="ru-RU" sz="1200" b="1" dirty="0" err="1">
                <a:latin typeface="Segoe UI Light" panose="020B0502040204020203" pitchFamily="34" charset="0"/>
                <a:cs typeface="Segoe UI Light" panose="020B0502040204020203" pitchFamily="34" charset="0"/>
              </a:rPr>
              <a:t>Ошанин</a:t>
            </a:r>
            <a:r>
              <a:rPr lang="ru-RU" sz="1200" b="1" dirty="0">
                <a:latin typeface="Segoe UI Light" panose="020B0502040204020203" pitchFamily="34" charset="0"/>
                <a:cs typeface="Segoe UI Light" panose="020B0502040204020203" pitchFamily="34" charset="0"/>
              </a:rPr>
              <a:t>», справа с надписью - «Поэту Льву Ивановичу </a:t>
            </a:r>
            <a:r>
              <a:rPr lang="ru-RU" sz="1200" b="1" dirty="0" err="1">
                <a:latin typeface="Segoe UI Light" panose="020B0502040204020203" pitchFamily="34" charset="0"/>
                <a:cs typeface="Segoe UI Light" panose="020B0502040204020203" pitchFamily="34" charset="0"/>
              </a:rPr>
              <a:t>Ошанину</a:t>
            </a:r>
            <a:r>
              <a:rPr lang="ru-RU" sz="1200" b="1" dirty="0">
                <a:latin typeface="Segoe UI Light" panose="020B0502040204020203" pitchFamily="34" charset="0"/>
                <a:cs typeface="Segoe UI Light" panose="020B0502040204020203" pitchFamily="34" charset="0"/>
              </a:rPr>
              <a:t>, 30 мая 1912 – 30 декабря 1996. Благодарные земляки». </a:t>
            </a:r>
            <a:endParaRPr lang="en-US" sz="1200" dirty="0">
              <a:latin typeface="Segoe UI Light" panose="020B0502040204020203" pitchFamily="34" charset="0"/>
              <a:cs typeface="Segoe UI Light" panose="020B0502040204020203" pitchFamily="34" charset="0"/>
            </a:endParaRPr>
          </a:p>
        </p:txBody>
      </p:sp>
      <p:sp>
        <p:nvSpPr>
          <p:cNvPr id="6" name="TextBox 5"/>
          <p:cNvSpPr txBox="1"/>
          <p:nvPr/>
        </p:nvSpPr>
        <p:spPr>
          <a:xfrm>
            <a:off x="0" y="6426456"/>
            <a:ext cx="814647"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1717" y="0"/>
            <a:ext cx="489443" cy="669112"/>
          </a:xfrm>
          <a:prstGeom prst="rect">
            <a:avLst/>
          </a:prstGeom>
        </p:spPr>
      </p:pic>
    </p:spTree>
    <p:extLst>
      <p:ext uri="{BB962C8B-B14F-4D97-AF65-F5344CB8AC3E}">
        <p14:creationId xmlns:p14="http://schemas.microsoft.com/office/powerpoint/2010/main" val="14640375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498495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a:off x="-492562" y="-1660849"/>
            <a:ext cx="15523628" cy="8779524"/>
            <a:chOff x="-644962" y="-1805690"/>
            <a:chExt cx="15523628" cy="8779524"/>
          </a:xfrm>
          <a:solidFill>
            <a:schemeClr val="bg1">
              <a:alpha val="20000"/>
            </a:schemeClr>
          </a:solidFill>
        </p:grpSpPr>
        <p:sp>
          <p:nvSpPr>
            <p:cNvPr id="20" name="Rectangle: Rounded Corners 19"/>
            <p:cNvSpPr/>
            <p:nvPr/>
          </p:nvSpPr>
          <p:spPr>
            <a:xfrm rot="2700000">
              <a:off x="10540832" y="-2630215"/>
              <a:ext cx="1016000" cy="561702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Rounded Corners 20"/>
            <p:cNvSpPr/>
            <p:nvPr/>
          </p:nvSpPr>
          <p:spPr>
            <a:xfrm rot="2700000">
              <a:off x="11562152" y="-3645270"/>
              <a:ext cx="1016000" cy="561702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2" name="Rectangle: Rounded Corners 21"/>
            <p:cNvSpPr/>
            <p:nvPr/>
          </p:nvSpPr>
          <p:spPr>
            <a:xfrm rot="2700000">
              <a:off x="10580305" y="-4106204"/>
              <a:ext cx="1016000" cy="561702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Rectangle: Rounded Corners 22"/>
            <p:cNvSpPr/>
            <p:nvPr/>
          </p:nvSpPr>
          <p:spPr>
            <a:xfrm rot="2700000">
              <a:off x="11095057" y="620978"/>
              <a:ext cx="695083" cy="15263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24" name="Group 23"/>
            <p:cNvGrpSpPr/>
            <p:nvPr/>
          </p:nvGrpSpPr>
          <p:grpSpPr>
            <a:xfrm>
              <a:off x="10896101" y="831111"/>
              <a:ext cx="1092994" cy="1106107"/>
              <a:chOff x="9789319" y="1181099"/>
              <a:chExt cx="1092994" cy="1106107"/>
            </a:xfrm>
            <a:grpFill/>
          </p:grpSpPr>
          <p:sp>
            <p:nvSpPr>
              <p:cNvPr id="45" name="Oval 44"/>
              <p:cNvSpPr/>
              <p:nvPr/>
            </p:nvSpPr>
            <p:spPr>
              <a:xfrm>
                <a:off x="10365582" y="1181099"/>
                <a:ext cx="516731" cy="5167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p:cNvSpPr/>
              <p:nvPr/>
            </p:nvSpPr>
            <p:spPr>
              <a:xfrm>
                <a:off x="9789319" y="1770475"/>
                <a:ext cx="516731" cy="5167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5" name="Group 24"/>
            <p:cNvGrpSpPr/>
            <p:nvPr/>
          </p:nvGrpSpPr>
          <p:grpSpPr>
            <a:xfrm>
              <a:off x="6287839" y="389917"/>
              <a:ext cx="6096503" cy="56431"/>
              <a:chOff x="2110637" y="95339"/>
              <a:chExt cx="6096503" cy="56431"/>
            </a:xfrm>
            <a:grpFill/>
          </p:grpSpPr>
          <p:sp>
            <p:nvSpPr>
              <p:cNvPr id="40" name="Rectangle: Rounded Corners 39"/>
              <p:cNvSpPr/>
              <p:nvPr/>
            </p:nvSpPr>
            <p:spPr>
              <a:xfrm rot="2700000" flipH="1">
                <a:off x="4686828" y="-2480852"/>
                <a:ext cx="56431" cy="52088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Rounded Corners 40"/>
              <p:cNvSpPr/>
              <p:nvPr/>
            </p:nvSpPr>
            <p:spPr>
              <a:xfrm rot="2700000" flipH="1">
                <a:off x="4908751" y="-2480852"/>
                <a:ext cx="56431" cy="52088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Rectangle: Rounded Corners 41"/>
              <p:cNvSpPr/>
              <p:nvPr/>
            </p:nvSpPr>
            <p:spPr>
              <a:xfrm rot="2700000" flipH="1">
                <a:off x="5130674" y="-2480852"/>
                <a:ext cx="56431" cy="52088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ectangle: Rounded Corners 42"/>
              <p:cNvSpPr/>
              <p:nvPr/>
            </p:nvSpPr>
            <p:spPr>
              <a:xfrm rot="2700000" flipH="1">
                <a:off x="5352597" y="-2480852"/>
                <a:ext cx="56431" cy="52088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Rounded Corners 43"/>
              <p:cNvSpPr/>
              <p:nvPr/>
            </p:nvSpPr>
            <p:spPr>
              <a:xfrm rot="2700000" flipH="1">
                <a:off x="5574518" y="-2480852"/>
                <a:ext cx="56431" cy="52088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6" name="Group 25"/>
            <p:cNvGrpSpPr/>
            <p:nvPr/>
          </p:nvGrpSpPr>
          <p:grpSpPr>
            <a:xfrm>
              <a:off x="1407475" y="6364769"/>
              <a:ext cx="2428754" cy="261610"/>
              <a:chOff x="242614" y="6328854"/>
              <a:chExt cx="2428754" cy="261610"/>
            </a:xfrm>
            <a:grpFill/>
          </p:grpSpPr>
          <p:sp>
            <p:nvSpPr>
              <p:cNvPr id="38" name="Freeform 62"/>
              <p:cNvSpPr>
                <a:spLocks noEditPoints="1"/>
              </p:cNvSpPr>
              <p:nvPr/>
            </p:nvSpPr>
            <p:spPr bwMode="auto">
              <a:xfrm>
                <a:off x="242614" y="6399940"/>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0" dirty="0">
                  <a:solidFill>
                    <a:schemeClr val="bg1">
                      <a:lumMod val="75000"/>
                    </a:schemeClr>
                  </a:solidFill>
                  <a:latin typeface="Gotham Light" panose="02000603030000020004" pitchFamily="2" charset="0"/>
                </a:endParaRPr>
              </a:p>
            </p:txBody>
          </p:sp>
          <p:sp>
            <p:nvSpPr>
              <p:cNvPr id="39" name="TextBox 38"/>
              <p:cNvSpPr txBox="1"/>
              <p:nvPr/>
            </p:nvSpPr>
            <p:spPr>
              <a:xfrm>
                <a:off x="316236" y="6328854"/>
                <a:ext cx="2355132" cy="261610"/>
              </a:xfrm>
              <a:prstGeom prst="rect">
                <a:avLst/>
              </a:prstGeom>
              <a:noFill/>
            </p:spPr>
            <p:txBody>
              <a:bodyPr wrap="none" rtlCol="0">
                <a:spAutoFit/>
              </a:bodyPr>
              <a:lstStyle/>
              <a:p>
                <a:r>
                  <a:rPr lang="en-US" sz="1100" b="0" dirty="0">
                    <a:solidFill>
                      <a:schemeClr val="bg1">
                        <a:lumMod val="75000"/>
                      </a:schemeClr>
                    </a:solidFill>
                    <a:latin typeface="Gotham Light" panose="02000603030000020004" pitchFamily="2" charset="0"/>
                    <a:cs typeface="Segoe UI" panose="020B0502040204020203" pitchFamily="34" charset="0"/>
                  </a:rPr>
                  <a:t>2017arouse.All Rights Reserved</a:t>
                </a:r>
                <a:endParaRPr lang="id-ID" sz="1100" b="0" dirty="0">
                  <a:solidFill>
                    <a:schemeClr val="bg1">
                      <a:lumMod val="75000"/>
                    </a:schemeClr>
                  </a:solidFill>
                  <a:latin typeface="Gotham Light" panose="02000603030000020004" pitchFamily="2" charset="0"/>
                  <a:cs typeface="Segoe UI" panose="020B0502040204020203" pitchFamily="34" charset="0"/>
                </a:endParaRPr>
              </a:p>
            </p:txBody>
          </p:sp>
        </p:grpSp>
        <p:sp>
          <p:nvSpPr>
            <p:cNvPr id="27" name="Rectangle: Rounded Corners 26"/>
            <p:cNvSpPr/>
            <p:nvPr/>
          </p:nvSpPr>
          <p:spPr>
            <a:xfrm rot="2700000">
              <a:off x="-59091" y="5630552"/>
              <a:ext cx="1016000" cy="167056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8" name="Rectangle: Rounded Corners 27"/>
            <p:cNvSpPr/>
            <p:nvPr/>
          </p:nvSpPr>
          <p:spPr>
            <a:xfrm rot="2700000" flipH="1">
              <a:off x="253214" y="5169707"/>
              <a:ext cx="82145" cy="12684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Rounded Corners 28"/>
            <p:cNvSpPr/>
            <p:nvPr/>
          </p:nvSpPr>
          <p:spPr>
            <a:xfrm rot="2700000" flipH="1">
              <a:off x="2316474" y="4352866"/>
              <a:ext cx="45719" cy="20045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Rounded Corners 29"/>
            <p:cNvSpPr/>
            <p:nvPr/>
          </p:nvSpPr>
          <p:spPr>
            <a:xfrm rot="2700000" flipH="1">
              <a:off x="7578004" y="4063217"/>
              <a:ext cx="45793" cy="38115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Rounded Corners 30"/>
            <p:cNvSpPr/>
            <p:nvPr/>
          </p:nvSpPr>
          <p:spPr>
            <a:xfrm rot="2700000" flipH="1">
              <a:off x="9656665" y="2296495"/>
              <a:ext cx="184279" cy="38317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Rounded Corners 31"/>
            <p:cNvSpPr/>
            <p:nvPr/>
          </p:nvSpPr>
          <p:spPr>
            <a:xfrm rot="2700000">
              <a:off x="7063233" y="373967"/>
              <a:ext cx="550790" cy="167056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3" name="Rectangle: Rounded Corners 32"/>
            <p:cNvSpPr/>
            <p:nvPr/>
          </p:nvSpPr>
          <p:spPr>
            <a:xfrm rot="2700000">
              <a:off x="7552981" y="-744033"/>
              <a:ext cx="350766" cy="167056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Rectangle: Rounded Corners 33"/>
            <p:cNvSpPr/>
            <p:nvPr/>
          </p:nvSpPr>
          <p:spPr>
            <a:xfrm rot="2700000">
              <a:off x="2300396" y="-937515"/>
              <a:ext cx="350766" cy="167056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5" name="Rectangle: Rounded Corners 34"/>
            <p:cNvSpPr/>
            <p:nvPr/>
          </p:nvSpPr>
          <p:spPr>
            <a:xfrm rot="2700000">
              <a:off x="887945" y="-1179708"/>
              <a:ext cx="764930" cy="264436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6" name="Rectangle: Rounded Corners 35"/>
            <p:cNvSpPr/>
            <p:nvPr/>
          </p:nvSpPr>
          <p:spPr>
            <a:xfrm rot="2700000" flipH="1">
              <a:off x="625789" y="-228792"/>
              <a:ext cx="50701" cy="259220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Rounded Corners 36"/>
            <p:cNvSpPr/>
            <p:nvPr/>
          </p:nvSpPr>
          <p:spPr>
            <a:xfrm rot="2700000" flipH="1">
              <a:off x="11207545" y="4393474"/>
              <a:ext cx="66130" cy="22801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6" name="Rectangle 15"/>
          <p:cNvSpPr/>
          <p:nvPr/>
        </p:nvSpPr>
        <p:spPr>
          <a:xfrm>
            <a:off x="0" y="4984955"/>
            <a:ext cx="12192000" cy="18730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 Placeholder 4"/>
          <p:cNvSpPr txBox="1">
            <a:spLocks/>
          </p:cNvSpPr>
          <p:nvPr/>
        </p:nvSpPr>
        <p:spPr>
          <a:xfrm>
            <a:off x="3691441" y="1113991"/>
            <a:ext cx="4819709" cy="1520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ru-RU" sz="4000" dirty="0">
                <a:solidFill>
                  <a:schemeClr val="bg1"/>
                </a:solidFill>
                <a:latin typeface="HelveticaNeue medium" panose="00000400000000000000" pitchFamily="2" charset="0"/>
                <a:cs typeface="Segoe UI Light" panose="020B0502040204020203" pitchFamily="34" charset="0"/>
              </a:rPr>
              <a:t>Спасибо за просмотр!</a:t>
            </a:r>
          </a:p>
          <a:p>
            <a:pPr marL="0" indent="0" algn="ctr">
              <a:lnSpc>
                <a:spcPct val="100000"/>
              </a:lnSpc>
              <a:buNone/>
              <a:defRPr/>
            </a:pPr>
            <a:r>
              <a:rPr lang="ru-RU" sz="4000" dirty="0">
                <a:solidFill>
                  <a:schemeClr val="bg1"/>
                </a:solidFill>
                <a:latin typeface="HelveticaNeue medium" panose="00000400000000000000" pitchFamily="2" charset="0"/>
                <a:cs typeface="Segoe UI Light" panose="020B0502040204020203" pitchFamily="34" charset="0"/>
              </a:rPr>
              <a:t>Ждем Вас в </a:t>
            </a:r>
            <a:r>
              <a:rPr lang="ru-RU" sz="4800" dirty="0">
                <a:solidFill>
                  <a:schemeClr val="bg1"/>
                </a:solidFill>
                <a:latin typeface="HelveticaNeue medium" panose="00000400000000000000" pitchFamily="2" charset="0"/>
                <a:cs typeface="Segoe UI Light" panose="020B0502040204020203" pitchFamily="34" charset="0"/>
              </a:rPr>
              <a:t>Рыбинске</a:t>
            </a:r>
            <a:r>
              <a:rPr lang="ru-RU" sz="4000" dirty="0">
                <a:solidFill>
                  <a:schemeClr val="bg1"/>
                </a:solidFill>
                <a:latin typeface="HelveticaNeue medium" panose="00000400000000000000" pitchFamily="2" charset="0"/>
                <a:cs typeface="Segoe UI Light" panose="020B0502040204020203" pitchFamily="34" charset="0"/>
              </a:rPr>
              <a:t>!</a:t>
            </a:r>
            <a:endParaRPr lang="id-ID" sz="4000" dirty="0">
              <a:solidFill>
                <a:schemeClr val="bg1"/>
              </a:solidFill>
              <a:latin typeface="HelveticaNeue medium" panose="00000400000000000000" pitchFamily="2" charset="0"/>
              <a:cs typeface="Segoe UI Light" panose="020B0502040204020203" pitchFamily="34" charset="0"/>
            </a:endParaRPr>
          </a:p>
        </p:txBody>
      </p:sp>
      <p:sp>
        <p:nvSpPr>
          <p:cNvPr id="2" name="Овал 1"/>
          <p:cNvSpPr/>
          <p:nvPr/>
        </p:nvSpPr>
        <p:spPr>
          <a:xfrm>
            <a:off x="5101700" y="5639459"/>
            <a:ext cx="2212009" cy="564037"/>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dirty="0">
                <a:latin typeface="Century Gothic" panose="020B0502020202020204" pitchFamily="34" charset="0"/>
                <a:hlinkClick r:id="rId2"/>
              </a:rPr>
              <a:t>Не нажимать</a:t>
            </a:r>
            <a:endParaRPr lang="ru-RU" sz="1600" dirty="0">
              <a:latin typeface="Century Gothic" panose="020B0502020202020204" pitchFamily="34" charset="0"/>
            </a:endParaRPr>
          </a:p>
        </p:txBody>
      </p:sp>
    </p:spTree>
    <p:extLst>
      <p:ext uri="{BB962C8B-B14F-4D97-AF65-F5344CB8AC3E}">
        <p14:creationId xmlns:p14="http://schemas.microsoft.com/office/powerpoint/2010/main" val="1561536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418092" y="6335486"/>
            <a:ext cx="2500765" cy="24765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8" name="Rectangle 7"/>
          <p:cNvSpPr/>
          <p:nvPr/>
        </p:nvSpPr>
        <p:spPr>
          <a:xfrm>
            <a:off x="6591127" y="1046536"/>
            <a:ext cx="3293102" cy="1902059"/>
          </a:xfrm>
          <a:prstGeom prst="rect">
            <a:avLst/>
          </a:prstGeom>
        </p:spPr>
        <p:txBody>
          <a:bodyPr wrap="square">
            <a:spAutoFit/>
          </a:bodyPr>
          <a:lstStyle/>
          <a:p>
            <a:pPr>
              <a:lnSpc>
                <a:spcPct val="120000"/>
              </a:lnSpc>
            </a:pPr>
            <a:r>
              <a:rPr lang="ru-RU" sz="1400" dirty="0">
                <a:latin typeface="Segoe UI Light" panose="020B0502040204020203" pitchFamily="34" charset="0"/>
                <a:cs typeface="Segoe UI Light" panose="020B0502040204020203" pitchFamily="34" charset="0"/>
              </a:rPr>
              <a:t>Второй по величине город в Ярославской области. Первые упоминания о поселении </a:t>
            </a:r>
            <a:r>
              <a:rPr lang="ru-RU" sz="1400" dirty="0" err="1">
                <a:latin typeface="Segoe UI Light" panose="020B0502040204020203" pitchFamily="34" charset="0"/>
                <a:cs typeface="Segoe UI Light" panose="020B0502040204020203" pitchFamily="34" charset="0"/>
              </a:rPr>
              <a:t>Усть</a:t>
            </a:r>
            <a:r>
              <a:rPr lang="ru-RU" sz="1400" dirty="0">
                <a:latin typeface="Segoe UI Light" panose="020B0502040204020203" pitchFamily="34" charset="0"/>
                <a:cs typeface="Segoe UI Light" panose="020B0502040204020203" pitchFamily="34" charset="0"/>
              </a:rPr>
              <a:t>-Шексна в пределах города Рыбинска относятся к XI веку. </a:t>
            </a:r>
          </a:p>
          <a:p>
            <a:pPr>
              <a:lnSpc>
                <a:spcPct val="120000"/>
              </a:lnSpc>
            </a:pPr>
            <a:r>
              <a:rPr lang="ru-RU" sz="1400" dirty="0">
                <a:latin typeface="Segoe UI Light" panose="020B0502040204020203" pitchFamily="34" charset="0"/>
                <a:cs typeface="Segoe UI Light" panose="020B0502040204020203" pitchFamily="34" charset="0"/>
              </a:rPr>
              <a:t>В 1777 году своим указом Екатерина II присвоила Рыбинску статус города</a:t>
            </a:r>
          </a:p>
        </p:txBody>
      </p:sp>
      <p:sp>
        <p:nvSpPr>
          <p:cNvPr id="10" name="Rectangle 9"/>
          <p:cNvSpPr/>
          <p:nvPr/>
        </p:nvSpPr>
        <p:spPr>
          <a:xfrm>
            <a:off x="6591127" y="3958031"/>
            <a:ext cx="5223502" cy="1938992"/>
          </a:xfrm>
          <a:prstGeom prst="rect">
            <a:avLst/>
          </a:prstGeom>
        </p:spPr>
        <p:txBody>
          <a:bodyPr wrap="square">
            <a:spAutoFit/>
          </a:bodyPr>
          <a:lstStyle/>
          <a:p>
            <a:pPr algn="just">
              <a:lnSpc>
                <a:spcPct val="150000"/>
              </a:lnSpc>
            </a:pPr>
            <a:r>
              <a:rPr lang="ru-RU" sz="2000" i="1" dirty="0">
                <a:latin typeface="Segoe UI Light" panose="020B0502040204020203" pitchFamily="34" charset="0"/>
                <a:cs typeface="Segoe UI Light" panose="020B0502040204020203" pitchFamily="34" charset="0"/>
              </a:rPr>
              <a:t>О Рыбинске моем история простая:</a:t>
            </a:r>
          </a:p>
          <a:p>
            <a:pPr algn="just">
              <a:lnSpc>
                <a:spcPct val="150000"/>
              </a:lnSpc>
            </a:pPr>
            <a:r>
              <a:rPr lang="ru-RU" sz="2000" i="1" dirty="0">
                <a:latin typeface="Segoe UI Light" panose="020B0502040204020203" pitchFamily="34" charset="0"/>
                <a:cs typeface="Segoe UI Light" panose="020B0502040204020203" pitchFamily="34" charset="0"/>
              </a:rPr>
              <a:t>Он в прошлом был столицей бурлаков,</a:t>
            </a:r>
          </a:p>
          <a:p>
            <a:pPr algn="just">
              <a:lnSpc>
                <a:spcPct val="150000"/>
              </a:lnSpc>
            </a:pPr>
            <a:r>
              <a:rPr lang="ru-RU" sz="2000" i="1" dirty="0">
                <a:latin typeface="Segoe UI Light" panose="020B0502040204020203" pitchFamily="34" charset="0"/>
                <a:cs typeface="Segoe UI Light" panose="020B0502040204020203" pitchFamily="34" charset="0"/>
              </a:rPr>
              <a:t>Не зря поэтами он назван «хлебным краем»,</a:t>
            </a:r>
          </a:p>
          <a:p>
            <a:pPr algn="just">
              <a:lnSpc>
                <a:spcPct val="150000"/>
              </a:lnSpc>
            </a:pPr>
            <a:r>
              <a:rPr lang="ru-RU" sz="2000" i="1" dirty="0">
                <a:latin typeface="Segoe UI Light" panose="020B0502040204020203" pitchFamily="34" charset="0"/>
                <a:cs typeface="Segoe UI Light" panose="020B0502040204020203" pitchFamily="34" charset="0"/>
              </a:rPr>
              <a:t>«Товарный волжский город», «град купцов».</a:t>
            </a:r>
            <a:endParaRPr lang="en-US" sz="2000" i="1" dirty="0">
              <a:latin typeface="Segoe UI Light" panose="020B0502040204020203" pitchFamily="34" charset="0"/>
              <a:cs typeface="Segoe UI Light" panose="020B0502040204020203" pitchFamily="34" charset="0"/>
            </a:endParaRPr>
          </a:p>
        </p:txBody>
      </p:sp>
      <p:sp>
        <p:nvSpPr>
          <p:cNvPr id="11" name="Rectangle 10"/>
          <p:cNvSpPr/>
          <p:nvPr/>
        </p:nvSpPr>
        <p:spPr>
          <a:xfrm>
            <a:off x="6471256" y="2577881"/>
            <a:ext cx="1003058" cy="2406428"/>
          </a:xfrm>
          <a:prstGeom prst="rect">
            <a:avLst/>
          </a:prstGeom>
        </p:spPr>
        <p:txBody>
          <a:bodyPr wrap="square">
            <a:spAutoFit/>
          </a:bodyPr>
          <a:lstStyle/>
          <a:p>
            <a:pPr>
              <a:lnSpc>
                <a:spcPct val="120000"/>
              </a:lnSpc>
            </a:pPr>
            <a:r>
              <a:rPr lang="en-US" sz="13800" b="1" dirty="0">
                <a:solidFill>
                  <a:schemeClr val="bg2">
                    <a:lumMod val="25000"/>
                  </a:schemeClr>
                </a:solidFill>
                <a:latin typeface="Arial" panose="020B0604020202020204" pitchFamily="34" charset="0"/>
                <a:cs typeface="Arial" panose="020B0604020202020204" pitchFamily="34" charset="0"/>
              </a:rPr>
              <a:t>“</a:t>
            </a:r>
          </a:p>
        </p:txBody>
      </p:sp>
      <p:pic>
        <p:nvPicPr>
          <p:cNvPr id="2" name="Рисунок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4623" r="34623"/>
          <a:stretch>
            <a:fillRect/>
          </a:stretch>
        </p:blipFill>
        <p:spPr>
          <a:xfrm>
            <a:off x="1567543" y="0"/>
            <a:ext cx="4786682" cy="11676426"/>
          </a:xfrm>
        </p:spPr>
      </p:pic>
      <p:sp>
        <p:nvSpPr>
          <p:cNvPr id="4" name="Прямоугольник 3"/>
          <p:cNvSpPr/>
          <p:nvPr/>
        </p:nvSpPr>
        <p:spPr>
          <a:xfrm>
            <a:off x="1084264" y="609600"/>
            <a:ext cx="2500765" cy="24765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2" name="Прямоугольник 11"/>
          <p:cNvSpPr/>
          <p:nvPr/>
        </p:nvSpPr>
        <p:spPr>
          <a:xfrm>
            <a:off x="58393" y="2577881"/>
            <a:ext cx="692042" cy="211658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3" name="Rectangle 9"/>
          <p:cNvSpPr/>
          <p:nvPr/>
        </p:nvSpPr>
        <p:spPr>
          <a:xfrm>
            <a:off x="750435" y="609600"/>
            <a:ext cx="4099559" cy="2308324"/>
          </a:xfrm>
          <a:prstGeom prst="rect">
            <a:avLst/>
          </a:prstGeom>
        </p:spPr>
        <p:txBody>
          <a:bodyPr wrap="square">
            <a:spAutoFit/>
          </a:bodyPr>
          <a:lstStyle/>
          <a:p>
            <a:r>
              <a:rPr lang="ru-RU" sz="3600" b="1" dirty="0">
                <a:solidFill>
                  <a:schemeClr val="tx1">
                    <a:lumMod val="65000"/>
                    <a:lumOff val="35000"/>
                  </a:schemeClr>
                </a:solidFill>
                <a:latin typeface="HelveticaNeue medium" panose="00000400000000000000" pitchFamily="2" charset="0"/>
                <a:cs typeface="Segoe UI" panose="020B0502040204020203" pitchFamily="34" charset="0"/>
              </a:rPr>
              <a:t>САМОБЫТНЫЙ</a:t>
            </a:r>
          </a:p>
          <a:p>
            <a:r>
              <a:rPr lang="ru-RU" sz="3600" b="1" dirty="0">
                <a:solidFill>
                  <a:schemeClr val="tx1">
                    <a:lumMod val="65000"/>
                    <a:lumOff val="35000"/>
                  </a:schemeClr>
                </a:solidFill>
                <a:latin typeface="HelveticaNeue medium" panose="00000400000000000000" pitchFamily="2" charset="0"/>
                <a:cs typeface="Segoe UI" panose="020B0502040204020203" pitchFamily="34" charset="0"/>
              </a:rPr>
              <a:t>ИСТОИЧЕСКИЙ</a:t>
            </a:r>
          </a:p>
          <a:p>
            <a:r>
              <a:rPr lang="ru-RU" sz="3600" b="1" dirty="0">
                <a:solidFill>
                  <a:schemeClr val="tx1">
                    <a:lumMod val="65000"/>
                    <a:lumOff val="35000"/>
                  </a:schemeClr>
                </a:solidFill>
                <a:latin typeface="HelveticaNeue medium" panose="00000400000000000000" pitchFamily="2" charset="0"/>
                <a:cs typeface="Segoe UI" panose="020B0502040204020203" pitchFamily="34" charset="0"/>
              </a:rPr>
              <a:t>УДИВИТЕЛЬНЫЙ</a:t>
            </a:r>
          </a:p>
          <a:p>
            <a:r>
              <a:rPr lang="ru-RU" sz="3600" b="1" dirty="0">
                <a:solidFill>
                  <a:schemeClr val="tx1">
                    <a:lumMod val="65000"/>
                    <a:lumOff val="35000"/>
                  </a:schemeClr>
                </a:solidFill>
                <a:latin typeface="HelveticaNeue medium" panose="00000400000000000000" pitchFamily="2" charset="0"/>
                <a:cs typeface="Segoe UI" panose="020B0502040204020203" pitchFamily="34" charset="0"/>
              </a:rPr>
              <a:t>КУПЕЧЕСКИЙ</a:t>
            </a: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0392" y="117508"/>
            <a:ext cx="568473" cy="583532"/>
          </a:xfrm>
          <a:prstGeom prst="rect">
            <a:avLst/>
          </a:prstGeom>
        </p:spPr>
      </p:pic>
      <p:sp>
        <p:nvSpPr>
          <p:cNvPr id="3" name="TextBox 2"/>
          <p:cNvSpPr txBox="1"/>
          <p:nvPr/>
        </p:nvSpPr>
        <p:spPr>
          <a:xfrm>
            <a:off x="9988063" y="6464557"/>
            <a:ext cx="2110802" cy="307777"/>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415150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7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255749" y="6324600"/>
            <a:ext cx="3238335" cy="366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7" name="Рисунок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6077" r="5530"/>
          <a:stretch/>
        </p:blipFill>
        <p:spPr>
          <a:xfrm>
            <a:off x="4038600" y="0"/>
            <a:ext cx="8153400" cy="6858000"/>
          </a:xfrm>
        </p:spPr>
      </p:pic>
      <p:sp>
        <p:nvSpPr>
          <p:cNvPr id="22" name="Rectangle 21"/>
          <p:cNvSpPr/>
          <p:nvPr/>
        </p:nvSpPr>
        <p:spPr>
          <a:xfrm>
            <a:off x="948564" y="2274838"/>
            <a:ext cx="2872992" cy="2308324"/>
          </a:xfrm>
          <a:prstGeom prst="rect">
            <a:avLst/>
          </a:prstGeom>
        </p:spPr>
        <p:txBody>
          <a:bodyPr wrap="square">
            <a:spAutoFit/>
          </a:bodyPr>
          <a:lstStyle/>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Первое</a:t>
            </a:r>
          </a:p>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поселение</a:t>
            </a:r>
          </a:p>
          <a:p>
            <a:r>
              <a:rPr lang="ru-RU" sz="3600" b="1" dirty="0" err="1">
                <a:solidFill>
                  <a:schemeClr val="tx1">
                    <a:lumMod val="65000"/>
                    <a:lumOff val="35000"/>
                  </a:schemeClr>
                </a:solidFill>
                <a:latin typeface="HelveticaNeue medium" panose="00000400000000000000" pitchFamily="2" charset="0"/>
                <a:cs typeface="Segoe UI" panose="020B0502040204020203" pitchFamily="34" charset="0"/>
              </a:rPr>
              <a:t>Усть</a:t>
            </a:r>
            <a:r>
              <a:rPr lang="ru-RU" sz="3600" b="1" dirty="0">
                <a:solidFill>
                  <a:schemeClr val="tx1">
                    <a:lumMod val="65000"/>
                    <a:lumOff val="35000"/>
                  </a:schemeClr>
                </a:solidFill>
                <a:latin typeface="HelveticaNeue medium" panose="00000400000000000000" pitchFamily="2" charset="0"/>
                <a:cs typeface="Segoe UI" panose="020B0502040204020203" pitchFamily="34" charset="0"/>
              </a:rPr>
              <a:t>-</a:t>
            </a:r>
          </a:p>
          <a:p>
            <a:r>
              <a:rPr lang="ru-RU" sz="3600" b="1" dirty="0">
                <a:solidFill>
                  <a:schemeClr val="tx1">
                    <a:lumMod val="65000"/>
                    <a:lumOff val="35000"/>
                  </a:schemeClr>
                </a:solidFill>
                <a:latin typeface="HelveticaNeue medium" panose="00000400000000000000" pitchFamily="2" charset="0"/>
                <a:cs typeface="Segoe UI" panose="020B0502040204020203" pitchFamily="34" charset="0"/>
              </a:rPr>
              <a:t>Шексна</a:t>
            </a:r>
            <a:endParaRPr lang="en-US" sz="3600" b="1" dirty="0">
              <a:solidFill>
                <a:schemeClr val="tx1">
                  <a:lumMod val="65000"/>
                  <a:lumOff val="35000"/>
                </a:schemeClr>
              </a:solidFill>
              <a:latin typeface="HelveticaNeue medium" panose="00000400000000000000" pitchFamily="2" charset="0"/>
              <a:cs typeface="Segoe UI" panose="020B0502040204020203" pitchFamily="34" charset="0"/>
            </a:endParaRPr>
          </a:p>
        </p:txBody>
      </p:sp>
      <p:sp>
        <p:nvSpPr>
          <p:cNvPr id="12" name="Прямоугольник 11"/>
          <p:cNvSpPr/>
          <p:nvPr/>
        </p:nvSpPr>
        <p:spPr>
          <a:xfrm>
            <a:off x="140933" y="2368238"/>
            <a:ext cx="590588" cy="22149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TextBox 8"/>
          <p:cNvSpPr txBox="1"/>
          <p:nvPr/>
        </p:nvSpPr>
        <p:spPr>
          <a:xfrm>
            <a:off x="7801163" y="4388210"/>
            <a:ext cx="4146997" cy="2302875"/>
          </a:xfrm>
          <a:prstGeom prst="rect">
            <a:avLst/>
          </a:prstGeom>
          <a:noFill/>
        </p:spPr>
        <p:txBody>
          <a:bodyPr wrap="square" rtlCol="0">
            <a:spAutoFit/>
          </a:bodyPr>
          <a:lstStyle/>
          <a:p>
            <a:pPr algn="just">
              <a:lnSpc>
                <a:spcPct val="114000"/>
              </a:lnSpc>
              <a:defRPr/>
            </a:pPr>
            <a:r>
              <a:rPr lang="ru-RU" dirty="0">
                <a:solidFill>
                  <a:schemeClr val="bg1">
                    <a:lumMod val="85000"/>
                  </a:schemeClr>
                </a:solidFill>
                <a:latin typeface="Segoe UI Light" panose="020B0502040204020203" pitchFamily="34" charset="0"/>
                <a:cs typeface="Segoe UI Light" panose="020B0502040204020203" pitchFamily="34" charset="0"/>
              </a:rPr>
              <a:t>Впервые о поселении в границах современного города упоминает в 1071-м году знаменитый летописец Нестор. Находки археологов говорят о том, что </a:t>
            </a:r>
            <a:r>
              <a:rPr lang="ru-RU" dirty="0" err="1">
                <a:solidFill>
                  <a:schemeClr val="bg1">
                    <a:lumMod val="85000"/>
                  </a:schemeClr>
                </a:solidFill>
                <a:latin typeface="Segoe UI Light" panose="020B0502040204020203" pitchFamily="34" charset="0"/>
                <a:cs typeface="Segoe UI Light" panose="020B0502040204020203" pitchFamily="34" charset="0"/>
              </a:rPr>
              <a:t>Усть</a:t>
            </a:r>
            <a:r>
              <a:rPr lang="ru-RU" dirty="0">
                <a:solidFill>
                  <a:schemeClr val="bg1">
                    <a:lumMod val="85000"/>
                  </a:schemeClr>
                </a:solidFill>
                <a:latin typeface="Segoe UI Light" panose="020B0502040204020203" pitchFamily="34" charset="0"/>
                <a:cs typeface="Segoe UI Light" panose="020B0502040204020203" pitchFamily="34" charset="0"/>
              </a:rPr>
              <a:t>-Шексна была крупным торгово-ремесленным и металлургическим центром.</a:t>
            </a: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32" y="119456"/>
            <a:ext cx="568473" cy="583532"/>
          </a:xfrm>
          <a:prstGeom prst="rect">
            <a:avLst/>
          </a:prstGeom>
        </p:spPr>
      </p:pic>
      <p:sp>
        <p:nvSpPr>
          <p:cNvPr id="11" name="TextBox 10"/>
          <p:cNvSpPr txBox="1"/>
          <p:nvPr/>
        </p:nvSpPr>
        <p:spPr>
          <a:xfrm>
            <a:off x="106827" y="6365165"/>
            <a:ext cx="2129109" cy="307777"/>
          </a:xfrm>
          <a:prstGeom prst="rect">
            <a:avLst/>
          </a:prstGeom>
          <a:noFill/>
        </p:spPr>
        <p:txBody>
          <a:bodyPr wrap="non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12650858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9169776" y="6263640"/>
            <a:ext cx="2952750" cy="4724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7" name="Прямоугольник 16"/>
          <p:cNvSpPr/>
          <p:nvPr/>
        </p:nvSpPr>
        <p:spPr>
          <a:xfrm>
            <a:off x="1381125" y="6400800"/>
            <a:ext cx="2952750" cy="2095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8" name="Freeform: Shape 7"/>
          <p:cNvSpPr/>
          <p:nvPr/>
        </p:nvSpPr>
        <p:spPr>
          <a:xfrm>
            <a:off x="1" y="0"/>
            <a:ext cx="9515475" cy="6858000"/>
          </a:xfrm>
          <a:custGeom>
            <a:avLst/>
            <a:gdLst>
              <a:gd name="connsiteX0" fmla="*/ 0 w 9515475"/>
              <a:gd name="connsiteY0" fmla="*/ 0 h 6858000"/>
              <a:gd name="connsiteX1" fmla="*/ 9515475 w 9515475"/>
              <a:gd name="connsiteY1" fmla="*/ 0 h 6858000"/>
              <a:gd name="connsiteX2" fmla="*/ 2676525 w 9515475"/>
              <a:gd name="connsiteY2" fmla="*/ 6858000 h 6858000"/>
              <a:gd name="connsiteX3" fmla="*/ 0 w 9515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15475" h="6858000">
                <a:moveTo>
                  <a:pt x="0" y="0"/>
                </a:moveTo>
                <a:lnTo>
                  <a:pt x="9515475" y="0"/>
                </a:lnTo>
                <a:lnTo>
                  <a:pt x="2676525" y="6858000"/>
                </a:lnTo>
                <a:lnTo>
                  <a:pt x="0" y="6858000"/>
                </a:ln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Triangle 12"/>
          <p:cNvSpPr/>
          <p:nvPr/>
        </p:nvSpPr>
        <p:spPr>
          <a:xfrm flipH="1" flipV="1">
            <a:off x="9481456" y="-1"/>
            <a:ext cx="2710543" cy="2710543"/>
          </a:xfrm>
          <a:prstGeom prst="r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877687" y="714969"/>
            <a:ext cx="5049584" cy="1569660"/>
          </a:xfrm>
          <a:prstGeom prst="rect">
            <a:avLst/>
          </a:prstGeom>
        </p:spPr>
        <p:txBody>
          <a:bodyPr wrap="square">
            <a:spAutoFit/>
          </a:bodyPr>
          <a:lstStyle/>
          <a:p>
            <a:r>
              <a:rPr lang="en-US" sz="4800" b="1" dirty="0">
                <a:solidFill>
                  <a:schemeClr val="bg1"/>
                </a:solidFill>
                <a:latin typeface="HelveticaNeue" panose="00000400000000000000" pitchFamily="2" charset="0"/>
                <a:cs typeface="Segoe UI" panose="020B0502040204020203" pitchFamily="34" charset="0"/>
              </a:rPr>
              <a:t>Creative concepts design</a:t>
            </a:r>
          </a:p>
        </p:txBody>
      </p:sp>
      <p:sp>
        <p:nvSpPr>
          <p:cNvPr id="10" name="Rectangle 9"/>
          <p:cNvSpPr/>
          <p:nvPr/>
        </p:nvSpPr>
        <p:spPr>
          <a:xfrm>
            <a:off x="1645585" y="2906205"/>
            <a:ext cx="3716299" cy="757130"/>
          </a:xfrm>
          <a:prstGeom prst="rect">
            <a:avLst/>
          </a:prstGeom>
        </p:spPr>
        <p:txBody>
          <a:bodyPr wrap="square">
            <a:spAutoFit/>
          </a:bodyPr>
          <a:lstStyle/>
          <a:p>
            <a:pPr>
              <a:lnSpc>
                <a:spcPct val="120000"/>
              </a:lnSpc>
            </a:pPr>
            <a:r>
              <a:rPr lang="id-ID" sz="1200" b="1" dirty="0">
                <a:solidFill>
                  <a:schemeClr val="bg1">
                    <a:lumMod val="9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9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12" name="Rectangle 11"/>
          <p:cNvSpPr/>
          <p:nvPr/>
        </p:nvSpPr>
        <p:spPr>
          <a:xfrm>
            <a:off x="1645585" y="3821355"/>
            <a:ext cx="3716299" cy="350865"/>
          </a:xfrm>
          <a:prstGeom prst="rect">
            <a:avLst/>
          </a:prstGeom>
        </p:spPr>
        <p:txBody>
          <a:bodyPr wrap="square">
            <a:spAutoFit/>
          </a:bodyPr>
          <a:lstStyle/>
          <a:p>
            <a:pPr>
              <a:lnSpc>
                <a:spcPct val="120000"/>
              </a:lnSpc>
            </a:pPr>
            <a:r>
              <a:rPr lang="en-US" sz="1400" b="1" i="1" dirty="0">
                <a:solidFill>
                  <a:schemeClr val="bg1">
                    <a:lumMod val="95000"/>
                  </a:schemeClr>
                </a:solidFill>
                <a:latin typeface="Segoe UI Light" panose="020B0502040204020203" pitchFamily="34" charset="0"/>
                <a:cs typeface="Segoe UI Light" panose="020B0502040204020203" pitchFamily="34" charset="0"/>
              </a:rPr>
              <a:t>“</a:t>
            </a:r>
            <a:r>
              <a:rPr lang="id-ID" sz="1400" b="1" i="1" dirty="0">
                <a:solidFill>
                  <a:schemeClr val="bg1">
                    <a:lumMod val="95000"/>
                  </a:schemeClr>
                </a:solidFill>
                <a:latin typeface="Segoe UI Light" panose="020B0502040204020203" pitchFamily="34" charset="0"/>
                <a:cs typeface="Segoe UI Light" panose="020B0502040204020203" pitchFamily="34" charset="0"/>
              </a:rPr>
              <a:t>Ut wisi enim ad minim veniam</a:t>
            </a:r>
            <a:endParaRPr lang="en-US" sz="1400" i="1"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16" name="Right Triangle 15"/>
          <p:cNvSpPr/>
          <p:nvPr/>
        </p:nvSpPr>
        <p:spPr>
          <a:xfrm>
            <a:off x="-1" y="3701846"/>
            <a:ext cx="3156155" cy="3156155"/>
          </a:xfrm>
          <a:prstGeom prst="rtTriangle">
            <a:avLst/>
          </a:prstGeom>
          <a:ln>
            <a:noFill/>
          </a:ln>
          <a:effectLst>
            <a:outerShdw blurRad="355600" dist="38100" dir="18900000" algn="b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Rounded Corners 17"/>
          <p:cNvSpPr/>
          <p:nvPr/>
        </p:nvSpPr>
        <p:spPr>
          <a:xfrm>
            <a:off x="1395058" y="2442649"/>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7001973" y="2742918"/>
            <a:ext cx="4958965" cy="3013069"/>
          </a:xfrm>
          <a:prstGeom prst="rect">
            <a:avLst/>
          </a:prstGeom>
        </p:spPr>
        <p:txBody>
          <a:bodyPr wrap="square">
            <a:spAutoFit/>
          </a:bodyPr>
          <a:lstStyle/>
          <a:p>
            <a:pPr algn="r">
              <a:lnSpc>
                <a:spcPct val="120000"/>
              </a:lnSpc>
            </a:pPr>
            <a:r>
              <a:rPr lang="ru-RU" sz="2000" dirty="0">
                <a:latin typeface="HelveticaNeue medium" panose="00000400000000000000" pitchFamily="2" charset="0"/>
                <a:cs typeface="Segoe UI" panose="020B0502040204020203" pitchFamily="34" charset="0"/>
              </a:rPr>
              <a:t>Правопреемником </a:t>
            </a:r>
          </a:p>
          <a:p>
            <a:pPr algn="r">
              <a:lnSpc>
                <a:spcPct val="120000"/>
              </a:lnSpc>
            </a:pPr>
            <a:r>
              <a:rPr lang="ru-RU" sz="2000" dirty="0" err="1">
                <a:latin typeface="HelveticaNeue medium" panose="00000400000000000000" pitchFamily="2" charset="0"/>
                <a:cs typeface="Segoe UI" panose="020B0502040204020203" pitchFamily="34" charset="0"/>
              </a:rPr>
              <a:t>Усть</a:t>
            </a:r>
            <a:r>
              <a:rPr lang="ru-RU" sz="2000" dirty="0">
                <a:latin typeface="HelveticaNeue medium" panose="00000400000000000000" pitchFamily="2" charset="0"/>
                <a:cs typeface="Segoe UI" panose="020B0502040204020203" pitchFamily="34" charset="0"/>
              </a:rPr>
              <a:t>-Шексны стала </a:t>
            </a:r>
            <a:r>
              <a:rPr lang="ru-RU" sz="2000" b="1" dirty="0">
                <a:latin typeface="HelveticaNeue medium" panose="00000400000000000000" pitchFamily="2" charset="0"/>
                <a:cs typeface="Segoe UI" panose="020B0502040204020203" pitchFamily="34" charset="0"/>
              </a:rPr>
              <a:t>Рыбная слобода</a:t>
            </a:r>
            <a:r>
              <a:rPr lang="ru-RU" sz="2000" dirty="0">
                <a:latin typeface="HelveticaNeue medium" panose="00000400000000000000" pitchFamily="2" charset="0"/>
                <a:cs typeface="Segoe UI" panose="020B0502040204020203" pitchFamily="34" charset="0"/>
              </a:rPr>
              <a:t>, расположившаяся на другом берегу Волги. Первое упоминание о ней относится к 1504-му году: поселение попало в духовную грамоту царя Ивана III со статусом «царской ловецкой слободы». </a:t>
            </a:r>
            <a:endParaRPr lang="en-US" sz="2000" dirty="0">
              <a:latin typeface="HelveticaNeue medium" panose="00000400000000000000" pitchFamily="2" charset="0"/>
              <a:cs typeface="Segoe UI" panose="020B0502040204020203" pitchFamily="34" charset="0"/>
            </a:endParaRPr>
          </a:p>
        </p:txBody>
      </p:sp>
      <p:pic>
        <p:nvPicPr>
          <p:cNvPr id="2" name="Рисунок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2953"/>
            <a:ext cx="11253509" cy="6855047"/>
          </a:xfrm>
        </p:spPr>
      </p:pic>
      <p:sp>
        <p:nvSpPr>
          <p:cNvPr id="14" name="TextBox 13"/>
          <p:cNvSpPr txBox="1"/>
          <p:nvPr/>
        </p:nvSpPr>
        <p:spPr>
          <a:xfrm>
            <a:off x="9805103" y="6464557"/>
            <a:ext cx="2155835" cy="307777"/>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331126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12" decel="100000" fill="hold" grpId="0" nodeType="withEffect">
                                  <p:stCondLst>
                                    <p:cond delay="325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0-#ppt_w/2"/>
                                          </p:val>
                                        </p:tav>
                                        <p:tav tm="100000">
                                          <p:val>
                                            <p:strVal val="#ppt_x"/>
                                          </p:val>
                                        </p:tav>
                                      </p:tavLst>
                                    </p:anim>
                                    <p:anim calcmode="lin" valueType="num">
                                      <p:cBhvr additive="base">
                                        <p:cTn id="32" dur="75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3" decel="100000" fill="hold" grpId="0" nodeType="withEffect">
                                  <p:stCondLst>
                                    <p:cond delay="3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1+#ppt_w/2"/>
                                          </p:val>
                                        </p:tav>
                                        <p:tav tm="100000">
                                          <p:val>
                                            <p:strVal val="#ppt_x"/>
                                          </p:val>
                                        </p:tav>
                                      </p:tavLst>
                                    </p:anim>
                                    <p:anim calcmode="lin" valueType="num">
                                      <p:cBhvr additive="base">
                                        <p:cTn id="36"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p:bldP spid="10" grpId="0"/>
      <p:bldP spid="12" grpId="0"/>
      <p:bldP spid="16" grpId="0" animBg="1"/>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587" r="6587"/>
          <a:stretch>
            <a:fillRect/>
          </a:stretch>
        </p:blipFill>
        <p:spPr/>
      </p:pic>
      <p:sp>
        <p:nvSpPr>
          <p:cNvPr id="5" name="Freeform: Shape 4"/>
          <p:cNvSpPr/>
          <p:nvPr/>
        </p:nvSpPr>
        <p:spPr>
          <a:xfrm rot="18900000" flipH="1">
            <a:off x="-2247284" y="6672748"/>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Shape 5"/>
          <p:cNvSpPr/>
          <p:nvPr/>
        </p:nvSpPr>
        <p:spPr>
          <a:xfrm rot="18900000" flipH="1">
            <a:off x="-122657" y="-2972072"/>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4548393" y="889844"/>
            <a:ext cx="4099559" cy="5910401"/>
          </a:xfrm>
          <a:prstGeom prst="rect">
            <a:avLst/>
          </a:prstGeom>
        </p:spPr>
        <p:txBody>
          <a:bodyPr wrap="square">
            <a:spAutoFit/>
          </a:bodyPr>
          <a:lstStyle/>
          <a:p>
            <a:pPr>
              <a:lnSpc>
                <a:spcPct val="150000"/>
              </a:lnSpc>
            </a:pPr>
            <a:r>
              <a:rPr lang="ru-RU" sz="3200" dirty="0" err="1">
                <a:solidFill>
                  <a:schemeClr val="tx1">
                    <a:lumMod val="65000"/>
                    <a:lumOff val="35000"/>
                  </a:schemeClr>
                </a:solidFill>
                <a:latin typeface="HelveticaNeue medium" panose="00000400000000000000" pitchFamily="2" charset="0"/>
                <a:cs typeface="Segoe UI" panose="020B0502040204020203" pitchFamily="34" charset="0"/>
              </a:rPr>
              <a:t>Усть</a:t>
            </a:r>
            <a:r>
              <a:rPr lang="ru-RU" sz="3200" dirty="0">
                <a:solidFill>
                  <a:schemeClr val="tx1">
                    <a:lumMod val="65000"/>
                    <a:lumOff val="35000"/>
                  </a:schemeClr>
                </a:solidFill>
                <a:latin typeface="HelveticaNeue medium" panose="00000400000000000000" pitchFamily="2" charset="0"/>
                <a:cs typeface="Segoe UI" panose="020B0502040204020203" pitchFamily="34" charset="0"/>
              </a:rPr>
              <a:t>-Шексна</a:t>
            </a:r>
          </a:p>
          <a:p>
            <a:pPr>
              <a:lnSpc>
                <a:spcPct val="150000"/>
              </a:lnSpc>
            </a:pPr>
            <a:r>
              <a:rPr lang="ru-RU" sz="3200" dirty="0">
                <a:solidFill>
                  <a:schemeClr val="tx1">
                    <a:lumMod val="65000"/>
                    <a:lumOff val="35000"/>
                  </a:schemeClr>
                </a:solidFill>
                <a:latin typeface="HelveticaNeue medium" panose="00000400000000000000" pitchFamily="2" charset="0"/>
                <a:cs typeface="Segoe UI" panose="020B0502040204020203" pitchFamily="34" charset="0"/>
              </a:rPr>
              <a:t>Рыбная слобода</a:t>
            </a:r>
          </a:p>
          <a:p>
            <a:pPr>
              <a:lnSpc>
                <a:spcPct val="150000"/>
              </a:lnSpc>
            </a:pPr>
            <a:r>
              <a:rPr lang="ru-RU" sz="3200" b="1" dirty="0">
                <a:solidFill>
                  <a:schemeClr val="tx1">
                    <a:lumMod val="65000"/>
                    <a:lumOff val="35000"/>
                  </a:schemeClr>
                </a:solidFill>
                <a:latin typeface="HelveticaNeue medium" panose="00000400000000000000" pitchFamily="2" charset="0"/>
                <a:cs typeface="Segoe UI" panose="020B0502040204020203" pitchFamily="34" charset="0"/>
              </a:rPr>
              <a:t>Рыбной</a:t>
            </a:r>
          </a:p>
          <a:p>
            <a:pPr>
              <a:lnSpc>
                <a:spcPct val="150000"/>
              </a:lnSpc>
            </a:pPr>
            <a:r>
              <a:rPr lang="ru-RU" sz="3200" dirty="0">
                <a:solidFill>
                  <a:schemeClr val="tx1">
                    <a:lumMod val="65000"/>
                    <a:lumOff val="35000"/>
                  </a:schemeClr>
                </a:solidFill>
                <a:latin typeface="HelveticaNeue medium" panose="00000400000000000000" pitchFamily="2" charset="0"/>
                <a:cs typeface="Segoe UI" panose="020B0502040204020203" pitchFamily="34" charset="0"/>
              </a:rPr>
              <a:t>Рыбинск</a:t>
            </a:r>
          </a:p>
          <a:p>
            <a:pPr>
              <a:lnSpc>
                <a:spcPct val="150000"/>
              </a:lnSpc>
            </a:pPr>
            <a:r>
              <a:rPr lang="ru-RU" sz="3200" dirty="0">
                <a:solidFill>
                  <a:schemeClr val="tx1">
                    <a:lumMod val="65000"/>
                    <a:lumOff val="35000"/>
                  </a:schemeClr>
                </a:solidFill>
                <a:latin typeface="HelveticaNeue medium" panose="00000400000000000000" pitchFamily="2" charset="0"/>
                <a:cs typeface="Segoe UI" panose="020B0502040204020203" pitchFamily="34" charset="0"/>
              </a:rPr>
              <a:t>Андропов</a:t>
            </a:r>
          </a:p>
          <a:p>
            <a:pPr>
              <a:lnSpc>
                <a:spcPct val="150000"/>
              </a:lnSpc>
            </a:pPr>
            <a:r>
              <a:rPr lang="ru-RU" sz="3200" dirty="0">
                <a:solidFill>
                  <a:schemeClr val="tx1">
                    <a:lumMod val="65000"/>
                    <a:lumOff val="35000"/>
                  </a:schemeClr>
                </a:solidFill>
                <a:latin typeface="HelveticaNeue medium" panose="00000400000000000000" pitchFamily="2" charset="0"/>
                <a:cs typeface="Segoe UI" panose="020B0502040204020203" pitchFamily="34" charset="0"/>
              </a:rPr>
              <a:t>Рыбинск</a:t>
            </a:r>
          </a:p>
          <a:p>
            <a:pPr>
              <a:lnSpc>
                <a:spcPct val="150000"/>
              </a:lnSpc>
            </a:pPr>
            <a:r>
              <a:rPr lang="ru-RU" sz="3200" dirty="0">
                <a:solidFill>
                  <a:schemeClr val="tx1">
                    <a:lumMod val="65000"/>
                    <a:lumOff val="35000"/>
                  </a:schemeClr>
                </a:solidFill>
                <a:latin typeface="HelveticaNeue medium" panose="00000400000000000000" pitchFamily="2" charset="0"/>
                <a:cs typeface="Segoe UI" panose="020B0502040204020203" pitchFamily="34" charset="0"/>
              </a:rPr>
              <a:t>Щербаков</a:t>
            </a:r>
          </a:p>
          <a:p>
            <a:pPr>
              <a:lnSpc>
                <a:spcPct val="150000"/>
              </a:lnSpc>
            </a:pPr>
            <a:r>
              <a:rPr lang="ru-RU" sz="3200" dirty="0">
                <a:solidFill>
                  <a:schemeClr val="tx1">
                    <a:lumMod val="65000"/>
                    <a:lumOff val="35000"/>
                  </a:schemeClr>
                </a:solidFill>
                <a:latin typeface="HelveticaNeue medium" panose="00000400000000000000" pitchFamily="2" charset="0"/>
                <a:cs typeface="Segoe UI" panose="020B0502040204020203" pitchFamily="34" charset="0"/>
              </a:rPr>
              <a:t>Рыбинск</a:t>
            </a:r>
            <a:endParaRPr lang="en-US" sz="3200" dirty="0">
              <a:solidFill>
                <a:schemeClr val="tx1">
                  <a:lumMod val="65000"/>
                  <a:lumOff val="35000"/>
                </a:schemeClr>
              </a:solidFill>
              <a:latin typeface="HelveticaNeue medium" panose="00000400000000000000" pitchFamily="2" charset="0"/>
              <a:cs typeface="Segoe UI" panose="020B0502040204020203" pitchFamily="34" charset="0"/>
            </a:endParaRPr>
          </a:p>
        </p:txBody>
      </p:sp>
      <p:sp>
        <p:nvSpPr>
          <p:cNvPr id="11" name="Text Placeholder 4"/>
          <p:cNvSpPr txBox="1">
            <a:spLocks/>
          </p:cNvSpPr>
          <p:nvPr/>
        </p:nvSpPr>
        <p:spPr>
          <a:xfrm>
            <a:off x="8797648" y="1704990"/>
            <a:ext cx="3138872" cy="2261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defRPr/>
            </a:pPr>
            <a:r>
              <a:rPr lang="ru-RU" sz="1500" dirty="0">
                <a:latin typeface="Segoe UI Light" panose="020B0502040204020203" pitchFamily="34" charset="0"/>
                <a:cs typeface="Segoe UI Light" panose="020B0502040204020203" pitchFamily="34" charset="0"/>
              </a:rPr>
              <a:t>К середине XVIII века Рыбная слобода стала одним из крупнейших речных портов России. В этом лично убедилась Екатерина II, когда в 1767-м году совершала путешествие по Волге. Спустя десять лет императрица подписала Указ о преобразовании Рыбной слободы в город Рыбной. Но это название не прижилось и постепенно трансформировалось в Рыбинск.</a:t>
            </a:r>
            <a:endParaRPr lang="id-ID" sz="1500" dirty="0">
              <a:latin typeface="Segoe UI Light" panose="020B0502040204020203" pitchFamily="34" charset="0"/>
              <a:cs typeface="Segoe UI Light" panose="020B0502040204020203"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9972" y="149936"/>
            <a:ext cx="568473" cy="583532"/>
          </a:xfrm>
          <a:prstGeom prst="rect">
            <a:avLst/>
          </a:prstGeom>
        </p:spPr>
      </p:pic>
      <p:sp>
        <p:nvSpPr>
          <p:cNvPr id="3" name="Прямоугольник 2"/>
          <p:cNvSpPr/>
          <p:nvPr/>
        </p:nvSpPr>
        <p:spPr>
          <a:xfrm>
            <a:off x="10820400" y="6286500"/>
            <a:ext cx="1258045"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903656" y="6464556"/>
            <a:ext cx="2174790" cy="307777"/>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1220175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2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1+#ppt_w/2"/>
                                          </p:val>
                                        </p:tav>
                                        <p:tav tm="100000">
                                          <p:val>
                                            <p:strVal val="#ppt_x"/>
                                          </p:val>
                                        </p:tav>
                                      </p:tavLst>
                                    </p:anim>
                                    <p:anim calcmode="lin" valueType="num">
                                      <p:cBhvr additive="base">
                                        <p:cTn id="20"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7218" t="1287" r="22426" b="1947"/>
          <a:stretch/>
        </p:blipFill>
        <p:spPr>
          <a:xfrm>
            <a:off x="4865258" y="3424325"/>
            <a:ext cx="2678541" cy="3433675"/>
          </a:xfrm>
        </p:spPr>
      </p:pic>
      <p:pic>
        <p:nvPicPr>
          <p:cNvPr id="2" name="Рисунок 1"/>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166" r="37458" b="579"/>
          <a:stretch/>
        </p:blipFill>
        <p:spPr>
          <a:xfrm>
            <a:off x="2194559" y="0"/>
            <a:ext cx="2667001" cy="3424325"/>
          </a:xfrm>
        </p:spPr>
      </p:pic>
      <p:sp>
        <p:nvSpPr>
          <p:cNvPr id="14" name="Rectangle 13"/>
          <p:cNvSpPr/>
          <p:nvPr/>
        </p:nvSpPr>
        <p:spPr>
          <a:xfrm>
            <a:off x="5568723" y="1581974"/>
            <a:ext cx="6074637" cy="1643527"/>
          </a:xfrm>
          <a:prstGeom prst="rect">
            <a:avLst/>
          </a:prstGeom>
        </p:spPr>
        <p:txBody>
          <a:bodyPr wrap="square">
            <a:spAutoFit/>
          </a:bodyPr>
          <a:lstStyle/>
          <a:p>
            <a:pPr algn="just">
              <a:lnSpc>
                <a:spcPct val="120000"/>
              </a:lnSpc>
            </a:pPr>
            <a:r>
              <a:rPr lang="ru-RU" sz="1200" dirty="0">
                <a:latin typeface="Segoe UI Light" panose="020B0502040204020203" pitchFamily="34" charset="0"/>
                <a:cs typeface="Segoe UI Light" panose="020B0502040204020203" pitchFamily="34" charset="0"/>
              </a:rPr>
              <a:t>С появлением Мариинской и Тихвинской водных систем в первой половине XIX века в рыбинском крае получили дальнейшее развитие хлебная торговля и судоходство.</a:t>
            </a:r>
          </a:p>
          <a:p>
            <a:pPr algn="just">
              <a:lnSpc>
                <a:spcPct val="120000"/>
              </a:lnSpc>
            </a:pPr>
            <a:r>
              <a:rPr lang="ru-RU" sz="1200" dirty="0">
                <a:latin typeface="Segoe UI Light" panose="020B0502040204020203" pitchFamily="34" charset="0"/>
                <a:cs typeface="Segoe UI Light" panose="020B0502040204020203" pitchFamily="34" charset="0"/>
              </a:rPr>
              <a:t>Их тяжёлый труд заключался в том, чтобы по берегу с низовья Волги доставить судно до Рыбинска, где уже крючники перегрузили бы товар на более мелководное судно. </a:t>
            </a:r>
          </a:p>
          <a:p>
            <a:pPr algn="just">
              <a:lnSpc>
                <a:spcPct val="120000"/>
              </a:lnSpc>
            </a:pPr>
            <a:r>
              <a:rPr lang="ru-RU" sz="1200" dirty="0">
                <a:latin typeface="Segoe UI Light" panose="020B0502040204020203" pitchFamily="34" charset="0"/>
                <a:cs typeface="Segoe UI Light" panose="020B0502040204020203" pitchFamily="34" charset="0"/>
              </a:rPr>
              <a:t>В середине XIX века, когда население Рыбинска насчитывало всего около семи тысяч человек, во время навигации в город приходили более 130 тысяч бурлаков.</a:t>
            </a:r>
          </a:p>
          <a:p>
            <a:pPr algn="just">
              <a:lnSpc>
                <a:spcPct val="120000"/>
              </a:lnSpc>
            </a:pP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15" name="Rectangle 14"/>
          <p:cNvSpPr/>
          <p:nvPr/>
        </p:nvSpPr>
        <p:spPr>
          <a:xfrm>
            <a:off x="5568723" y="1147881"/>
            <a:ext cx="5327877" cy="424732"/>
          </a:xfrm>
          <a:prstGeom prst="rect">
            <a:avLst/>
          </a:prstGeom>
        </p:spPr>
        <p:txBody>
          <a:bodyPr wrap="square">
            <a:spAutoFit/>
          </a:bodyPr>
          <a:lstStyle/>
          <a:p>
            <a:pPr>
              <a:lnSpc>
                <a:spcPct val="120000"/>
              </a:lnSpc>
            </a:pPr>
            <a:r>
              <a:rPr lang="ru-RU" dirty="0">
                <a:solidFill>
                  <a:schemeClr val="tx1">
                    <a:lumMod val="65000"/>
                    <a:lumOff val="35000"/>
                  </a:schemeClr>
                </a:solidFill>
                <a:latin typeface="HelveticaNeue medium" panose="00000400000000000000" pitchFamily="2" charset="0"/>
                <a:cs typeface="Segoe UI" panose="020B0502040204020203" pitchFamily="34" charset="0"/>
              </a:rPr>
              <a:t>Бурлак – движущая сила речного флота</a:t>
            </a:r>
            <a:endParaRPr lang="en-US" dirty="0">
              <a:solidFill>
                <a:schemeClr val="tx1">
                  <a:lumMod val="65000"/>
                  <a:lumOff val="35000"/>
                </a:schemeClr>
              </a:solidFill>
              <a:latin typeface="HelveticaNeue medium" panose="00000400000000000000" pitchFamily="2" charset="0"/>
              <a:cs typeface="Segoe UI" panose="020B0502040204020203" pitchFamily="34" charset="0"/>
            </a:endParaRPr>
          </a:p>
        </p:txBody>
      </p:sp>
      <p:sp>
        <p:nvSpPr>
          <p:cNvPr id="18" name="Rectangle 17"/>
          <p:cNvSpPr/>
          <p:nvPr/>
        </p:nvSpPr>
        <p:spPr>
          <a:xfrm>
            <a:off x="8221262" y="4540827"/>
            <a:ext cx="2957728" cy="1542282"/>
          </a:xfrm>
          <a:prstGeom prst="rect">
            <a:avLst/>
          </a:prstGeom>
        </p:spPr>
        <p:txBody>
          <a:bodyPr wrap="square">
            <a:spAutoFit/>
          </a:bodyPr>
          <a:lstStyle/>
          <a:p>
            <a:pPr>
              <a:lnSpc>
                <a:spcPct val="120000"/>
              </a:lnSpc>
            </a:pPr>
            <a:r>
              <a:rPr lang="ru-RU" sz="1600" i="1" dirty="0">
                <a:latin typeface="Segoe UI Light" panose="020B0502040204020203" pitchFamily="34" charset="0"/>
                <a:cs typeface="Segoe UI Light" panose="020B0502040204020203" pitchFamily="34" charset="0"/>
              </a:rPr>
              <a:t> 1977-м году ― в честь празднования 200-летнего юбилея города ― в Рыбинске установили единственный в мире памятник бурлаку.</a:t>
            </a:r>
            <a:endParaRPr lang="en-US" sz="1600" i="1" dirty="0">
              <a:latin typeface="Segoe UI Light" panose="020B0502040204020203" pitchFamily="34" charset="0"/>
              <a:cs typeface="Segoe UI Light" panose="020B0502040204020203" pitchFamily="34" charset="0"/>
            </a:endParaRPr>
          </a:p>
        </p:txBody>
      </p:sp>
      <p:sp>
        <p:nvSpPr>
          <p:cNvPr id="19" name="Rectangle 18"/>
          <p:cNvSpPr/>
          <p:nvPr/>
        </p:nvSpPr>
        <p:spPr>
          <a:xfrm>
            <a:off x="8115906" y="3247762"/>
            <a:ext cx="1003058" cy="2406428"/>
          </a:xfrm>
          <a:prstGeom prst="rect">
            <a:avLst/>
          </a:prstGeom>
        </p:spPr>
        <p:txBody>
          <a:bodyPr wrap="square">
            <a:spAutoFit/>
          </a:bodyPr>
          <a:lstStyle/>
          <a:p>
            <a:pPr>
              <a:lnSpc>
                <a:spcPct val="120000"/>
              </a:lnSpc>
            </a:pPr>
            <a:r>
              <a:rPr lang="en-US" sz="13800" b="1" dirty="0">
                <a:solidFill>
                  <a:schemeClr val="bg2">
                    <a:lumMod val="50000"/>
                  </a:schemeClr>
                </a:solidFill>
                <a:latin typeface="Arial" panose="020B0604020202020204" pitchFamily="34" charset="0"/>
                <a:cs typeface="Arial" panose="020B0604020202020204" pitchFamily="34" charset="0"/>
              </a:rPr>
              <a:t>“</a:t>
            </a:r>
          </a:p>
        </p:txBody>
      </p:sp>
      <p:sp>
        <p:nvSpPr>
          <p:cNvPr id="28" name="Freeform: Shape 27"/>
          <p:cNvSpPr/>
          <p:nvPr/>
        </p:nvSpPr>
        <p:spPr>
          <a:xfrm>
            <a:off x="2195074" y="2315985"/>
            <a:ext cx="1112066" cy="1108340"/>
          </a:xfrm>
          <a:custGeom>
            <a:avLst/>
            <a:gdLst>
              <a:gd name="connsiteX0" fmla="*/ 299 w 1112066"/>
              <a:gd name="connsiteY0" fmla="*/ 0 h 1108340"/>
              <a:gd name="connsiteX1" fmla="*/ 1112066 w 1112066"/>
              <a:gd name="connsiteY1" fmla="*/ 1104589 h 1108340"/>
              <a:gd name="connsiteX2" fmla="*/ 579294 w 1112066"/>
              <a:gd name="connsiteY2" fmla="*/ 1108340 h 1108340"/>
              <a:gd name="connsiteX3" fmla="*/ 567921 w 1112066"/>
              <a:gd name="connsiteY3" fmla="*/ 995525 h 1108340"/>
              <a:gd name="connsiteX4" fmla="*/ 116570 w 1112066"/>
              <a:gd name="connsiteY4" fmla="*/ 544174 h 1108340"/>
              <a:gd name="connsiteX5" fmla="*/ 0 w 1112066"/>
              <a:gd name="connsiteY5" fmla="*/ 532423 h 110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66" h="1108340">
                <a:moveTo>
                  <a:pt x="299" y="0"/>
                </a:moveTo>
                <a:cubicBezTo>
                  <a:pt x="611372" y="344"/>
                  <a:pt x="1107764" y="493532"/>
                  <a:pt x="1112066" y="1104589"/>
                </a:cubicBezTo>
                <a:lnTo>
                  <a:pt x="579294" y="1108340"/>
                </a:lnTo>
                <a:lnTo>
                  <a:pt x="567921" y="995525"/>
                </a:lnTo>
                <a:cubicBezTo>
                  <a:pt x="521562" y="768973"/>
                  <a:pt x="343122" y="590534"/>
                  <a:pt x="116570" y="544174"/>
                </a:cubicBezTo>
                <a:lnTo>
                  <a:pt x="0" y="532423"/>
                </a:lnTo>
                <a:close/>
              </a:path>
            </a:pathLst>
          </a:cu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9" name="Freeform: Shape 28"/>
          <p:cNvSpPr/>
          <p:nvPr/>
        </p:nvSpPr>
        <p:spPr>
          <a:xfrm flipH="1" flipV="1">
            <a:off x="6412795" y="3429000"/>
            <a:ext cx="1112066" cy="1108340"/>
          </a:xfrm>
          <a:custGeom>
            <a:avLst/>
            <a:gdLst>
              <a:gd name="connsiteX0" fmla="*/ 299 w 1112066"/>
              <a:gd name="connsiteY0" fmla="*/ 0 h 1108340"/>
              <a:gd name="connsiteX1" fmla="*/ 1112066 w 1112066"/>
              <a:gd name="connsiteY1" fmla="*/ 1104589 h 1108340"/>
              <a:gd name="connsiteX2" fmla="*/ 579294 w 1112066"/>
              <a:gd name="connsiteY2" fmla="*/ 1108340 h 1108340"/>
              <a:gd name="connsiteX3" fmla="*/ 567921 w 1112066"/>
              <a:gd name="connsiteY3" fmla="*/ 995525 h 1108340"/>
              <a:gd name="connsiteX4" fmla="*/ 116570 w 1112066"/>
              <a:gd name="connsiteY4" fmla="*/ 544174 h 1108340"/>
              <a:gd name="connsiteX5" fmla="*/ 0 w 1112066"/>
              <a:gd name="connsiteY5" fmla="*/ 532423 h 110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66" h="1108340">
                <a:moveTo>
                  <a:pt x="299" y="0"/>
                </a:moveTo>
                <a:cubicBezTo>
                  <a:pt x="611372" y="344"/>
                  <a:pt x="1107764" y="493532"/>
                  <a:pt x="1112066" y="1104589"/>
                </a:cubicBezTo>
                <a:lnTo>
                  <a:pt x="579294" y="1108340"/>
                </a:lnTo>
                <a:lnTo>
                  <a:pt x="567921" y="995525"/>
                </a:lnTo>
                <a:cubicBezTo>
                  <a:pt x="521562" y="768973"/>
                  <a:pt x="343122" y="590534"/>
                  <a:pt x="116570" y="544174"/>
                </a:cubicBezTo>
                <a:lnTo>
                  <a:pt x="0" y="532423"/>
                </a:lnTo>
                <a:close/>
              </a:path>
            </a:pathLst>
          </a:cu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723" y="518734"/>
            <a:ext cx="618717" cy="618717"/>
          </a:xfrm>
          <a:prstGeom prst="rect">
            <a:avLst/>
          </a:prstGeom>
        </p:spPr>
      </p:pic>
      <p:sp>
        <p:nvSpPr>
          <p:cNvPr id="9" name="Прямоугольник 8"/>
          <p:cNvSpPr/>
          <p:nvPr/>
        </p:nvSpPr>
        <p:spPr>
          <a:xfrm>
            <a:off x="335280" y="2423160"/>
            <a:ext cx="350520" cy="2372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1325880" y="6309360"/>
            <a:ext cx="2916030" cy="32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4" name="Прямоугольник 23"/>
          <p:cNvSpPr/>
          <p:nvPr/>
        </p:nvSpPr>
        <p:spPr>
          <a:xfrm>
            <a:off x="9275970" y="6370320"/>
            <a:ext cx="2916030" cy="32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26" name="Рисунок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932" y="119456"/>
            <a:ext cx="568473" cy="583532"/>
          </a:xfrm>
          <a:prstGeom prst="rect">
            <a:avLst/>
          </a:prstGeom>
        </p:spPr>
      </p:pic>
      <p:sp>
        <p:nvSpPr>
          <p:cNvPr id="17" name="Rectangle 21"/>
          <p:cNvSpPr/>
          <p:nvPr/>
        </p:nvSpPr>
        <p:spPr>
          <a:xfrm>
            <a:off x="1675309" y="4142697"/>
            <a:ext cx="2872992" cy="1754326"/>
          </a:xfrm>
          <a:prstGeom prst="rect">
            <a:avLst/>
          </a:prstGeom>
        </p:spPr>
        <p:txBody>
          <a:bodyPr wrap="square">
            <a:spAutoFit/>
          </a:bodyPr>
          <a:lstStyle/>
          <a:p>
            <a:r>
              <a:rPr lang="ru-RU" sz="3600" b="1" dirty="0">
                <a:solidFill>
                  <a:schemeClr val="tx1">
                    <a:lumMod val="65000"/>
                    <a:lumOff val="35000"/>
                  </a:schemeClr>
                </a:solidFill>
                <a:latin typeface="HelveticaNeue medium" panose="00000400000000000000" pitchFamily="2" charset="0"/>
                <a:cs typeface="Segoe UI" panose="020B0502040204020203" pitchFamily="34" charset="0"/>
              </a:rPr>
              <a:t>Рыбинск</a:t>
            </a:r>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 – столица бурлаков</a:t>
            </a:r>
            <a:endParaRPr lang="en-US" sz="3600" b="1" dirty="0">
              <a:solidFill>
                <a:schemeClr val="tx1">
                  <a:lumMod val="65000"/>
                  <a:lumOff val="35000"/>
                </a:schemeClr>
              </a:solidFill>
              <a:latin typeface="HelveticaNeue medium" panose="00000400000000000000" pitchFamily="2" charset="0"/>
              <a:cs typeface="Segoe UI" panose="020B0502040204020203" pitchFamily="34" charset="0"/>
            </a:endParaRPr>
          </a:p>
        </p:txBody>
      </p:sp>
      <p:sp>
        <p:nvSpPr>
          <p:cNvPr id="20" name="TextBox 19"/>
          <p:cNvSpPr txBox="1"/>
          <p:nvPr/>
        </p:nvSpPr>
        <p:spPr>
          <a:xfrm>
            <a:off x="9833317" y="6452294"/>
            <a:ext cx="2358683" cy="307777"/>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4085466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2" presetClass="entr" presetSubtype="2" decel="100000" fill="hold" grpId="0" nodeType="withEffect">
                                  <p:stCondLst>
                                    <p:cond delay="150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750" fill="hold"/>
                                        <p:tgtEl>
                                          <p:spTgt spid="15"/>
                                        </p:tgtEl>
                                        <p:attrNameLst>
                                          <p:attrName>ppt_x</p:attrName>
                                        </p:attrNameLst>
                                      </p:cBhvr>
                                      <p:tavLst>
                                        <p:tav tm="0">
                                          <p:val>
                                            <p:strVal val="1+#ppt_w/2"/>
                                          </p:val>
                                        </p:tav>
                                        <p:tav tm="100000">
                                          <p:val>
                                            <p:strVal val="#ppt_x"/>
                                          </p:val>
                                        </p:tav>
                                      </p:tavLst>
                                    </p:anim>
                                    <p:anim calcmode="lin" valueType="num">
                                      <p:cBhvr additive="base">
                                        <p:cTn id="14" dur="75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175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1+#ppt_w/2"/>
                                          </p:val>
                                        </p:tav>
                                        <p:tav tm="100000">
                                          <p:val>
                                            <p:strVal val="#ppt_x"/>
                                          </p:val>
                                        </p:tav>
                                      </p:tavLst>
                                    </p:anim>
                                    <p:anim calcmode="lin" valueType="num">
                                      <p:cBhvr additive="base">
                                        <p:cTn id="18" dur="750" fill="hold"/>
                                        <p:tgtEl>
                                          <p:spTgt spid="14"/>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2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2" presetClass="entr" presetSubtype="2" decel="10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8" grpId="0" animBg="1"/>
      <p:bldP spid="29"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325880" y="6309360"/>
            <a:ext cx="2916030" cy="32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8" name="Rectangle: Rounded Corners 27"/>
          <p:cNvSpPr/>
          <p:nvPr/>
        </p:nvSpPr>
        <p:spPr>
          <a:xfrm rot="18900000" flipH="1">
            <a:off x="5441237" y="4443536"/>
            <a:ext cx="3392146" cy="71778"/>
          </a:xfrm>
          <a:prstGeom prst="roundRect">
            <a:avLst>
              <a:gd name="adj" fmla="val 50000"/>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1027786" y="2316777"/>
            <a:ext cx="3961262" cy="2287742"/>
          </a:xfrm>
          <a:prstGeom prst="rect">
            <a:avLst/>
          </a:prstGeom>
        </p:spPr>
        <p:txBody>
          <a:bodyPr wrap="square">
            <a:spAutoFit/>
          </a:bodyPr>
          <a:lstStyle/>
          <a:p>
            <a:pPr algn="just">
              <a:lnSpc>
                <a:spcPct val="120000"/>
              </a:lnSpc>
            </a:pPr>
            <a:r>
              <a:rPr lang="ru-RU" sz="1200" dirty="0">
                <a:latin typeface="Segoe UI Light" panose="020B0502040204020203" pitchFamily="34" charset="0"/>
                <a:cs typeface="Segoe UI Light" panose="020B0502040204020203" pitchFamily="34" charset="0"/>
              </a:rPr>
              <a:t>Из-за удачного географического положения на первое место среди купеческих занятий выходит торговля зерном. В 1811-м году в Рыбинске начинает работу первая в провинции Хлебная биржа. С середины XIX века купцы открывают для себя инвестиции в промышленность: в городе и его окрестностях появляются крупнейшая в Европе канатная фабрика, чугунно-литейный, механический и судостроительный заводы, пивоваренный завод, фабрика по производству изразцов и многие другие.</a:t>
            </a:r>
            <a:endParaRPr lang="en-US" sz="1200" dirty="0">
              <a:latin typeface="Segoe UI Light" panose="020B0502040204020203" pitchFamily="34" charset="0"/>
              <a:cs typeface="Segoe UI Light" panose="020B0502040204020203" pitchFamily="34" charset="0"/>
            </a:endParaRPr>
          </a:p>
        </p:txBody>
      </p:sp>
      <p:sp>
        <p:nvSpPr>
          <p:cNvPr id="19" name="Text Placeholder 4"/>
          <p:cNvSpPr txBox="1">
            <a:spLocks/>
          </p:cNvSpPr>
          <p:nvPr/>
        </p:nvSpPr>
        <p:spPr>
          <a:xfrm>
            <a:off x="1027786" y="4947443"/>
            <a:ext cx="4071922" cy="7937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ru-RU" sz="1600" i="1" dirty="0">
                <a:latin typeface="Segoe UI Light" panose="020B0502040204020203" pitchFamily="34" charset="0"/>
                <a:cs typeface="Segoe UI Light" panose="020B0502040204020203" pitchFamily="34" charset="0"/>
              </a:rPr>
              <a:t>«</a:t>
            </a:r>
            <a:r>
              <a:rPr lang="ru-RU" sz="1600" i="1" dirty="0" err="1">
                <a:latin typeface="Segoe UI Light" panose="020B0502040204020203" pitchFamily="34" charset="0"/>
                <a:cs typeface="Segoe UI Light" panose="020B0502040204020203" pitchFamily="34" charset="0"/>
              </a:rPr>
              <a:t>Рыбинцы</a:t>
            </a:r>
            <a:r>
              <a:rPr lang="ru-RU" sz="1600" i="1" dirty="0">
                <a:latin typeface="Segoe UI Light" panose="020B0502040204020203" pitchFamily="34" charset="0"/>
                <a:cs typeface="Segoe UI Light" panose="020B0502040204020203" pitchFamily="34" charset="0"/>
              </a:rPr>
              <a:t>, разумея о купцах и мещанах, все </a:t>
            </a:r>
            <a:r>
              <a:rPr lang="ru-RU" sz="1600" i="1" dirty="0" err="1">
                <a:latin typeface="Segoe UI Light" panose="020B0502040204020203" pitchFamily="34" charset="0"/>
                <a:cs typeface="Segoe UI Light" panose="020B0502040204020203" pitchFamily="34" charset="0"/>
              </a:rPr>
              <a:t>генерально</a:t>
            </a:r>
            <a:r>
              <a:rPr lang="ru-RU" sz="1600" i="1" dirty="0">
                <a:latin typeface="Segoe UI Light" panose="020B0502040204020203" pitchFamily="34" charset="0"/>
                <a:cs typeface="Segoe UI Light" panose="020B0502040204020203" pitchFamily="34" charset="0"/>
              </a:rPr>
              <a:t> вежливы, </a:t>
            </a:r>
            <a:r>
              <a:rPr lang="ru-RU" sz="1600" i="1" dirty="0" err="1">
                <a:latin typeface="Segoe UI Light" panose="020B0502040204020203" pitchFamily="34" charset="0"/>
                <a:cs typeface="Segoe UI Light" panose="020B0502040204020203" pitchFamily="34" charset="0"/>
              </a:rPr>
              <a:t>искательны</a:t>
            </a:r>
            <a:r>
              <a:rPr lang="ru-RU" sz="1600" i="1" dirty="0">
                <a:latin typeface="Segoe UI Light" panose="020B0502040204020203" pitchFamily="34" charset="0"/>
                <a:cs typeface="Segoe UI Light" panose="020B0502040204020203" pitchFamily="34" charset="0"/>
              </a:rPr>
              <a:t> и гостеприимны, но богатые и не без кичливости, однако ж и те слабость свою стараются прикрывать гибкостью.»</a:t>
            </a:r>
            <a:endParaRPr lang="id-ID" sz="1600" i="1" dirty="0">
              <a:latin typeface="Segoe UI Light" panose="020B0502040204020203" pitchFamily="34" charset="0"/>
              <a:cs typeface="Segoe UI Light" panose="020B0502040204020203" pitchFamily="34" charset="0"/>
            </a:endParaRPr>
          </a:p>
        </p:txBody>
      </p:sp>
      <p:sp>
        <p:nvSpPr>
          <p:cNvPr id="29" name="Rectangle: Rounded Corners 28"/>
          <p:cNvSpPr/>
          <p:nvPr/>
        </p:nvSpPr>
        <p:spPr>
          <a:xfrm rot="18900000" flipH="1">
            <a:off x="6670216" y="3631025"/>
            <a:ext cx="3308209" cy="1081856"/>
          </a:xfrm>
          <a:prstGeom prst="roundRect">
            <a:avLst>
              <a:gd name="adj" fmla="val 50000"/>
            </a:avLst>
          </a:prstGeom>
          <a:solidFill>
            <a:schemeClr val="accent1"/>
          </a:solidFill>
          <a:ln>
            <a:noFill/>
          </a:ln>
          <a:effectLst>
            <a:outerShdw blurRad="1270000" dist="101600" dir="8100000" sx="90000" sy="90000" algn="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Рисунок 1"/>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2231" t="-22908" r="24084" b="22908"/>
          <a:stretch/>
        </p:blipFill>
        <p:spPr>
          <a:xfrm>
            <a:off x="6589619" y="-1088455"/>
            <a:ext cx="5008398" cy="5008397"/>
          </a:xfrm>
        </p:spPr>
      </p:pic>
      <p:pic>
        <p:nvPicPr>
          <p:cNvPr id="4" name="Рисунок 3"/>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62" t="17" r="21593" b="-516"/>
          <a:stretch/>
        </p:blipFill>
        <p:spPr>
          <a:xfrm>
            <a:off x="6938350" y="1640673"/>
            <a:ext cx="5253650" cy="5253649"/>
          </a:xfrm>
        </p:spPr>
      </p:pic>
      <p:sp>
        <p:nvSpPr>
          <p:cNvPr id="11" name="Прямоугольник 10"/>
          <p:cNvSpPr/>
          <p:nvPr/>
        </p:nvSpPr>
        <p:spPr>
          <a:xfrm>
            <a:off x="1084263" y="541368"/>
            <a:ext cx="2916030" cy="32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Прямоугольник 11"/>
          <p:cNvSpPr/>
          <p:nvPr/>
        </p:nvSpPr>
        <p:spPr>
          <a:xfrm>
            <a:off x="265551" y="2499832"/>
            <a:ext cx="330495" cy="24074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6" name="Прямоугольник 15"/>
          <p:cNvSpPr/>
          <p:nvPr/>
        </p:nvSpPr>
        <p:spPr>
          <a:xfrm>
            <a:off x="10850879" y="6371045"/>
            <a:ext cx="1219201" cy="2583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32" y="119456"/>
            <a:ext cx="568473" cy="583532"/>
          </a:xfrm>
          <a:prstGeom prst="rect">
            <a:avLst/>
          </a:prstGeom>
        </p:spPr>
      </p:pic>
      <p:sp>
        <p:nvSpPr>
          <p:cNvPr id="20" name="Rectangle 21"/>
          <p:cNvSpPr/>
          <p:nvPr/>
        </p:nvSpPr>
        <p:spPr>
          <a:xfrm>
            <a:off x="1027477" y="773524"/>
            <a:ext cx="3260746" cy="1200329"/>
          </a:xfrm>
          <a:prstGeom prst="rect">
            <a:avLst/>
          </a:prstGeom>
        </p:spPr>
        <p:txBody>
          <a:bodyPr wrap="square">
            <a:spAutoFit/>
          </a:bodyPr>
          <a:lstStyle/>
          <a:p>
            <a:r>
              <a:rPr lang="ru-RU" sz="3600" b="1" dirty="0">
                <a:solidFill>
                  <a:schemeClr val="tx1">
                    <a:lumMod val="65000"/>
                    <a:lumOff val="35000"/>
                  </a:schemeClr>
                </a:solidFill>
                <a:latin typeface="HelveticaNeue medium" panose="00000400000000000000" pitchFamily="2" charset="0"/>
                <a:cs typeface="Segoe UI" panose="020B0502040204020203" pitchFamily="34" charset="0"/>
              </a:rPr>
              <a:t>Рыбинск</a:t>
            </a:r>
          </a:p>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купеческий</a:t>
            </a:r>
            <a:endParaRPr lang="en-US" sz="3600" dirty="0">
              <a:solidFill>
                <a:schemeClr val="tx1">
                  <a:lumMod val="65000"/>
                  <a:lumOff val="35000"/>
                </a:schemeClr>
              </a:solidFill>
              <a:latin typeface="HelveticaNeue medium" panose="00000400000000000000" pitchFamily="2" charset="0"/>
              <a:cs typeface="Segoe UI" panose="020B0502040204020203" pitchFamily="34" charset="0"/>
            </a:endParaRPr>
          </a:p>
        </p:txBody>
      </p:sp>
      <p:sp>
        <p:nvSpPr>
          <p:cNvPr id="21" name="TextBox 20"/>
          <p:cNvSpPr txBox="1"/>
          <p:nvPr/>
        </p:nvSpPr>
        <p:spPr>
          <a:xfrm>
            <a:off x="10022295" y="6464557"/>
            <a:ext cx="2169706" cy="307777"/>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33671900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p:stCondLst>
                                    <p:cond delay="2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1+#ppt_w/2"/>
                                          </p:val>
                                        </p:tav>
                                        <p:tav tm="100000">
                                          <p:val>
                                            <p:strVal val="#ppt_x"/>
                                          </p:val>
                                        </p:tav>
                                      </p:tavLst>
                                    </p:anim>
                                    <p:anim calcmode="lin" valueType="num">
                                      <p:cBhvr additive="base">
                                        <p:cTn id="16" dur="75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1+#ppt_w/2"/>
                                          </p:val>
                                        </p:tav>
                                        <p:tav tm="100000">
                                          <p:val>
                                            <p:strVal val="#ppt_x"/>
                                          </p:val>
                                        </p:tav>
                                      </p:tavLst>
                                    </p:anim>
                                    <p:anim calcmode="lin" valueType="num">
                                      <p:cBhvr additive="base">
                                        <p:cTn id="20" dur="75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p:bldP spid="19" grpId="0"/>
      <p:bldP spid="2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73861" y="1754334"/>
            <a:ext cx="3656995" cy="1421928"/>
          </a:xfrm>
          <a:prstGeom prst="rect">
            <a:avLst/>
          </a:prstGeom>
        </p:spPr>
        <p:txBody>
          <a:bodyPr wrap="square">
            <a:spAutoFit/>
          </a:bodyPr>
          <a:lstStyle/>
          <a:p>
            <a:pPr algn="just">
              <a:lnSpc>
                <a:spcPct val="120000"/>
              </a:lnSpc>
            </a:pPr>
            <a:r>
              <a:rPr lang="ru-RU" sz="1200" i="1" dirty="0">
                <a:latin typeface="Segoe UI Light" panose="020B0502040204020203" pitchFamily="34" charset="0"/>
                <a:cs typeface="Segoe UI Light" panose="020B0502040204020203" pitchFamily="34" charset="0"/>
              </a:rPr>
              <a:t>При советской власти, в годы первых пятилеток, когда решались задачи индустриализации страны, в городе началось строительство новых заводов, начинается меняться облик промышленного производства. Мукомольное дело уходит на второй план, уступая машиностроению и судостроению.</a:t>
            </a:r>
            <a:endParaRPr lang="en-US" sz="1200" i="1" dirty="0">
              <a:latin typeface="Segoe UI Light" panose="020B0502040204020203" pitchFamily="34" charset="0"/>
              <a:cs typeface="Segoe UI Light" panose="020B0502040204020203" pitchFamily="34" charset="0"/>
            </a:endParaRPr>
          </a:p>
        </p:txBody>
      </p:sp>
      <p:sp>
        <p:nvSpPr>
          <p:cNvPr id="18" name="Rectangle 17"/>
          <p:cNvSpPr/>
          <p:nvPr/>
        </p:nvSpPr>
        <p:spPr>
          <a:xfrm>
            <a:off x="2157864" y="266069"/>
            <a:ext cx="2872992" cy="1200329"/>
          </a:xfrm>
          <a:prstGeom prst="rect">
            <a:avLst/>
          </a:prstGeom>
        </p:spPr>
        <p:txBody>
          <a:bodyPr wrap="square">
            <a:spAutoFit/>
          </a:bodyPr>
          <a:lstStyle/>
          <a:p>
            <a:r>
              <a:rPr lang="ru-RU" sz="3600" dirty="0">
                <a:solidFill>
                  <a:schemeClr val="tx1">
                    <a:lumMod val="65000"/>
                    <a:lumOff val="35000"/>
                  </a:schemeClr>
                </a:solidFill>
                <a:latin typeface="HelveticaNeue medium" panose="00000400000000000000" pitchFamily="2" charset="0"/>
                <a:cs typeface="Segoe UI" panose="020B0502040204020203" pitchFamily="34" charset="0"/>
              </a:rPr>
              <a:t>Советский Рыбинск</a:t>
            </a:r>
          </a:p>
        </p:txBody>
      </p:sp>
      <p:sp>
        <p:nvSpPr>
          <p:cNvPr id="19" name="Rectangle: Rounded Corners 18"/>
          <p:cNvSpPr/>
          <p:nvPr/>
        </p:nvSpPr>
        <p:spPr>
          <a:xfrm>
            <a:off x="5419973" y="981213"/>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Рисунок 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6169090" y="266069"/>
            <a:ext cx="4914292" cy="3198129"/>
          </a:xfrm>
        </p:spPr>
      </p:pic>
      <p:sp>
        <p:nvSpPr>
          <p:cNvPr id="7" name="Rectangle 16"/>
          <p:cNvSpPr/>
          <p:nvPr/>
        </p:nvSpPr>
        <p:spPr>
          <a:xfrm>
            <a:off x="6583660" y="3799436"/>
            <a:ext cx="4085152" cy="2529923"/>
          </a:xfrm>
          <a:prstGeom prst="rect">
            <a:avLst/>
          </a:prstGeom>
        </p:spPr>
        <p:txBody>
          <a:bodyPr wrap="square">
            <a:spAutoFit/>
          </a:bodyPr>
          <a:lstStyle/>
          <a:p>
            <a:pPr algn="just">
              <a:lnSpc>
                <a:spcPct val="120000"/>
              </a:lnSpc>
            </a:pPr>
            <a:r>
              <a:rPr lang="ru-RU" sz="1200" i="1" dirty="0">
                <a:latin typeface="Segoe UI Light" panose="020B0502040204020203" pitchFamily="34" charset="0"/>
                <a:cs typeface="Segoe UI Light" panose="020B0502040204020203" pitchFamily="34" charset="0"/>
              </a:rPr>
              <a:t>В 1941-м году началось плановое заполнение крупнейшего в Центральной России рукотворного водоёма ― Рыбинского водохранилища, во многом изменившего не только облик, но и климат округи.</a:t>
            </a:r>
          </a:p>
          <a:p>
            <a:pPr algn="just">
              <a:lnSpc>
                <a:spcPct val="120000"/>
              </a:lnSpc>
            </a:pPr>
            <a:r>
              <a:rPr lang="ru-RU" sz="1200" i="1" dirty="0">
                <a:latin typeface="Segoe UI Light" panose="020B0502040204020203" pitchFamily="34" charset="0"/>
                <a:cs typeface="Segoe UI Light" panose="020B0502040204020203" pitchFamily="34" charset="0"/>
              </a:rPr>
              <a:t>Сыграла важную роль в обеспечении Москвы электроэнергией в годы Великой Отечественной войны, особенно в период битвы за Москву. Строительство станции велось в 1935—1955 годах, преимущественно силами заключённых </a:t>
            </a:r>
            <a:r>
              <a:rPr lang="ru-RU" sz="1200" i="1" dirty="0" err="1">
                <a:latin typeface="Segoe UI Light" panose="020B0502040204020203" pitchFamily="34" charset="0"/>
                <a:cs typeface="Segoe UI Light" panose="020B0502040204020203" pitchFamily="34" charset="0"/>
              </a:rPr>
              <a:t>ГУЛага</a:t>
            </a:r>
            <a:r>
              <a:rPr lang="ru-RU" sz="1200" i="1" dirty="0">
                <a:latin typeface="Segoe UI Light" panose="020B0502040204020203" pitchFamily="34" charset="0"/>
                <a:cs typeface="Segoe UI Light" panose="020B0502040204020203" pitchFamily="34" charset="0"/>
              </a:rPr>
              <a:t>. Напорные сооружения ГЭС образуют Рыбинское водохранилище — третье по площади в России и восьмое в мире. </a:t>
            </a:r>
            <a:endParaRPr lang="en-US" sz="1200" i="1" dirty="0">
              <a:latin typeface="Segoe UI Light" panose="020B0502040204020203" pitchFamily="34" charset="0"/>
              <a:cs typeface="Segoe UI Light" panose="020B0502040204020203" pitchFamily="34" charset="0"/>
            </a:endParaRPr>
          </a:p>
        </p:txBody>
      </p:sp>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5032" t="4000" r="18916" b="2667"/>
          <a:stretch/>
        </p:blipFill>
        <p:spPr>
          <a:xfrm>
            <a:off x="1254798" y="3464198"/>
            <a:ext cx="4914292" cy="3200400"/>
          </a:xfrm>
          <a:prstGeom prst="roundRect">
            <a:avLst>
              <a:gd name="adj" fmla="val 784"/>
            </a:avLst>
          </a:prstGeom>
          <a:effectLst>
            <a:outerShdw blurRad="1270000" sx="90000" sy="90000" algn="ctr" rotWithShape="0">
              <a:schemeClr val="bg1">
                <a:lumMod val="75000"/>
                <a:alpha val="40000"/>
              </a:schemeClr>
            </a:outerShdw>
          </a:effectLst>
        </p:spPr>
      </p:pic>
      <p:sp>
        <p:nvSpPr>
          <p:cNvPr id="4" name="Прямоугольник 3"/>
          <p:cNvSpPr/>
          <p:nvPr/>
        </p:nvSpPr>
        <p:spPr>
          <a:xfrm>
            <a:off x="320040" y="2407920"/>
            <a:ext cx="396240" cy="2179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32" y="119456"/>
            <a:ext cx="568473" cy="583532"/>
          </a:xfrm>
          <a:prstGeom prst="rect">
            <a:avLst/>
          </a:prstGeom>
        </p:spPr>
      </p:pic>
      <p:sp>
        <p:nvSpPr>
          <p:cNvPr id="3" name="Прямоугольник 2"/>
          <p:cNvSpPr/>
          <p:nvPr/>
        </p:nvSpPr>
        <p:spPr>
          <a:xfrm>
            <a:off x="10415391" y="6464556"/>
            <a:ext cx="1843284" cy="393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9917723" y="6464556"/>
            <a:ext cx="2274277" cy="307777"/>
          </a:xfrm>
          <a:prstGeom prst="rect">
            <a:avLst/>
          </a:prstGeom>
          <a:noFill/>
        </p:spPr>
        <p:txBody>
          <a:bodyPr wrap="square" rtlCol="0">
            <a:spAutoFit/>
          </a:bodyPr>
          <a:lstStyle/>
          <a:p>
            <a:r>
              <a:rPr lang="en-US" sz="1400" dirty="0">
                <a:latin typeface="Century Gothic" panose="020B0502020202020204" pitchFamily="34" charset="0"/>
              </a:rPr>
              <a:t>#</a:t>
            </a:r>
            <a:r>
              <a:rPr lang="ru-RU" sz="1400" dirty="0">
                <a:latin typeface="Century Gothic" panose="020B0502020202020204" pitchFamily="34" charset="0"/>
              </a:rPr>
              <a:t>ТОБМ </a:t>
            </a:r>
            <a:r>
              <a:rPr lang="en-US" sz="1400" dirty="0">
                <a:latin typeface="Century Gothic" panose="020B0502020202020204" pitchFamily="34" charset="0"/>
              </a:rPr>
              <a:t>@barontour.ru</a:t>
            </a:r>
            <a:endParaRPr lang="ru-RU" sz="1400" dirty="0">
              <a:latin typeface="Century Gothic" panose="020B0502020202020204" pitchFamily="34" charset="0"/>
            </a:endParaRPr>
          </a:p>
        </p:txBody>
      </p:sp>
    </p:spTree>
    <p:extLst>
      <p:ext uri="{BB962C8B-B14F-4D97-AF65-F5344CB8AC3E}">
        <p14:creationId xmlns:p14="http://schemas.microsoft.com/office/powerpoint/2010/main" val="42575614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0-#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0-#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7" grpId="0"/>
    </p:bldLst>
  </p:timing>
</p:sld>
</file>

<file path=ppt/theme/theme1.xml><?xml version="1.0" encoding="utf-8"?>
<a:theme xmlns:a="http://schemas.openxmlformats.org/drawingml/2006/main" name="Office Theme">
  <a:themeElements>
    <a:clrScheme name="2017-Multicolor14">
      <a:dk1>
        <a:sysClr val="windowText" lastClr="000000"/>
      </a:dk1>
      <a:lt1>
        <a:sysClr val="window" lastClr="FFFFFF"/>
      </a:lt1>
      <a:dk2>
        <a:srgbClr val="222A35"/>
      </a:dk2>
      <a:lt2>
        <a:srgbClr val="DBEFF9"/>
      </a:lt2>
      <a:accent1>
        <a:srgbClr val="465162"/>
      </a:accent1>
      <a:accent2>
        <a:srgbClr val="638CB9"/>
      </a:accent2>
      <a:accent3>
        <a:srgbClr val="A6D13B"/>
      </a:accent3>
      <a:accent4>
        <a:srgbClr val="6BA222"/>
      </a:accent4>
      <a:accent5>
        <a:srgbClr val="56BCBE"/>
      </a:accent5>
      <a:accent6>
        <a:srgbClr val="B3E14D"/>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10812</TotalTime>
  <Words>2433</Words>
  <Application>Microsoft Office PowerPoint</Application>
  <PresentationFormat>Произвольный</PresentationFormat>
  <Paragraphs>170</Paragraphs>
  <Slides>29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pratamayoga</dc:creator>
  <cp:lastModifiedBy>Grisha</cp:lastModifiedBy>
  <cp:revision>291</cp:revision>
  <dcterms:created xsi:type="dcterms:W3CDTF">2017-02-28T05:28:20Z</dcterms:created>
  <dcterms:modified xsi:type="dcterms:W3CDTF">2019-11-17T12:23:16Z</dcterms:modified>
</cp:coreProperties>
</file>